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59" r:id="rId5"/>
    <p:sldId id="262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51EF8-54D7-48C9-AEBA-A5186136A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B62680-9135-4F09-8478-4AEFE32590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25EE9-3DEA-4F6E-A08D-C0718F7E6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E25E-EE04-4632-97F8-1A202967E7BF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38EA3-E185-498C-AA90-3C2CE8199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A9CA3-5421-494B-999B-503211484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A60-E244-4C87-A849-B7B31B143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13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051A-0AB5-4CEC-8F15-DDB8C5D14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857E29-8147-4D30-B87A-C2EF7D5689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7F606-9AB1-4ABF-B628-047252F1C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E25E-EE04-4632-97F8-1A202967E7BF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86A90-5D3B-4464-A33F-16A168224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FA3C8-3A04-44FD-BCBD-9C6077AC8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A60-E244-4C87-A849-B7B31B143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832CBA-9BB0-4075-96EA-9177B3781B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7FADE9-2366-4A07-9B59-09DF485A9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3B5EF-1A7D-4A25-8CC0-527737967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E25E-EE04-4632-97F8-1A202967E7BF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8105E-EC9B-4373-85B1-1D0A378F6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EFC8D-D6A4-491E-B39B-B45E288C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A60-E244-4C87-A849-B7B31B143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99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B787D-E02A-4BD1-9C97-DC77804DB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66D42-7D29-4811-B21C-54B0DC4B4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60754-9FC2-409A-B995-E2AAFBB5C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E25E-EE04-4632-97F8-1A202967E7BF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D9698-57D5-486D-B9E7-59263A69C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02D8E-06F5-490E-82F1-B07ACDFE4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A60-E244-4C87-A849-B7B31B143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83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76910-F096-442C-A898-042D77805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EFA24-2E30-4821-B5FD-8EC68F696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FF972-6807-4B5D-87C3-36460BEBC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E25E-EE04-4632-97F8-1A202967E7BF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0F23D-9523-404E-82CE-13BAC6D93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E28B4-D89E-4433-82C7-C0A59F471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A60-E244-4C87-A849-B7B31B143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80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AFD78-DCC2-4FBB-8654-6EF9B1F41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1B9B1-8670-4967-A770-DDA5269F1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AE319-E93B-4087-9128-E5A954DB9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7930BF-EE58-4464-9F7D-BF1A58C2C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E25E-EE04-4632-97F8-1A202967E7BF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4A66F-22BD-46FD-BD8C-97071A47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3C459F-3508-4DAD-9D95-5D331C184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A60-E244-4C87-A849-B7B31B143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81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78C83-A339-40FE-9D84-D109A5319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E29D9-B0A7-419C-AE29-B7F0AA99F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457C23-E01E-45FA-8E2A-D2E65268A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A67177-F887-49EC-B1E0-4BCB574982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05503-9517-4754-A397-46644244AC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3848A9-229E-4B93-A6C0-45EFDFEBA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E25E-EE04-4632-97F8-1A202967E7BF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F8204B-7A0D-4D13-8EEB-76D37653F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6A4D1D-DCA5-4929-B554-408CF5D83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A60-E244-4C87-A849-B7B31B143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6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2C5FC-A8FC-48CF-A694-391D41FE9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6AE53F-BE56-4DC9-A70E-6DC6759D1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E25E-EE04-4632-97F8-1A202967E7BF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657052-6060-40D4-B040-720D18AA7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F12ED-993C-4C89-BA9A-2F07A29A3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A60-E244-4C87-A849-B7B31B143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27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8E988-1ECD-477A-8347-A9251A4DC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E25E-EE04-4632-97F8-1A202967E7BF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EE278C-4ADE-4449-BDC5-8032E1931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4E196-EE08-4D73-ACD2-1D9008FB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A60-E244-4C87-A849-B7B31B143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05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0E38A-CE4E-4FC7-984B-33079014A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A2F63-1734-48E7-8402-2E273A49F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961714-544F-42B7-A755-E44512B9B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A5CA42-7E78-4BE3-AD59-F6CCEAE7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E25E-EE04-4632-97F8-1A202967E7BF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D6683-6BB6-41F9-9E23-5C510ED2A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C1EB6-CE9F-4503-98A5-E5173E18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A60-E244-4C87-A849-B7B31B143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64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ABA74-0739-41D6-B110-E5FBAF8C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92BB90-9F93-451B-B923-80ECAD9DB3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9AEC2-D7B1-4465-89BD-3D163A86F2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DAE899-0FF9-455F-B298-DEA892BC1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E25E-EE04-4632-97F8-1A202967E7BF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1F404E-2669-4700-99C2-5F2E1EF88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05338-3B27-4725-A909-C7D8CFA2F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A60-E244-4C87-A849-B7B31B143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1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F16A52-E479-40CC-8B6A-20469A34E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E381B-EA87-4A83-A2F3-A78641BCD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B885E-59BB-4429-9C93-4EEA439707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1E25E-EE04-4632-97F8-1A202967E7BF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D4E7A-9BCA-4497-B4C7-1525BB6A58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600E1-9237-4FCB-A2EC-97306CB479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3BA60-E244-4C87-A849-B7B31B143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3F9B6D-9718-4AB0-892A-A0C0FBF87B5C}"/>
              </a:ext>
            </a:extLst>
          </p:cNvPr>
          <p:cNvSpPr/>
          <p:nvPr/>
        </p:nvSpPr>
        <p:spPr>
          <a:xfrm>
            <a:off x="0" y="-40545"/>
            <a:ext cx="1236531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A507A1-51E9-4B5F-85E0-60B77075BA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12000" b="1" dirty="0">
                <a:solidFill>
                  <a:schemeClr val="bg1"/>
                </a:solidFill>
              </a:rPr>
              <a:t>DOORKIJKERS</a:t>
            </a:r>
            <a:endParaRPr lang="en-US" sz="120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CAEEC0-B589-4E04-8329-38B566B542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8843" y="5850968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nl-NL" sz="1100" b="1" dirty="0">
                <a:solidFill>
                  <a:schemeClr val="bg1"/>
                </a:solidFill>
              </a:rPr>
              <a:t>Op alle deze kunstwerken rusten beeldrechten. Geen van deze afbeelding mag zonder toestemming van de kunstenaars worden gedupliceerd.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471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507A1-51E9-4B5F-85E0-60B77075BA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18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Wil wel eens keertje koffie met je drinken op de kapittelweg, ben benieuwd hoe dit werk je bevalt  zo na FOTODOK. Ik </a:t>
            </a:r>
            <a:endParaRPr lang="en-US" sz="120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3F9B6D-9718-4AB0-892A-A0C0FBF87B5C}"/>
              </a:ext>
            </a:extLst>
          </p:cNvPr>
          <p:cNvSpPr/>
          <p:nvPr/>
        </p:nvSpPr>
        <p:spPr>
          <a:xfrm>
            <a:off x="0" y="0"/>
            <a:ext cx="1236531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CAEEC0-B589-4E04-8329-38B566B542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A child sitting on a cooler&#10;&#10;Description automatically generated">
            <a:extLst>
              <a:ext uri="{FF2B5EF4-FFF2-40B4-BE49-F238E27FC236}">
                <a16:creationId xmlns:a16="http://schemas.microsoft.com/office/drawing/2014/main" id="{72824EF0-58CA-4437-A903-607CC742F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93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78490F-891A-44A7-9B4C-E67E7FED3EC1}"/>
              </a:ext>
            </a:extLst>
          </p:cNvPr>
          <p:cNvSpPr/>
          <p:nvPr/>
        </p:nvSpPr>
        <p:spPr>
          <a:xfrm>
            <a:off x="-71718" y="0"/>
            <a:ext cx="1236531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@ Anouk Steketee">
            <a:extLst>
              <a:ext uri="{FF2B5EF4-FFF2-40B4-BE49-F238E27FC236}">
                <a16:creationId xmlns:a16="http://schemas.microsoft.com/office/drawing/2014/main" id="{01AC79F6-82C9-4E0E-9493-7906EF736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"/>
            <a:ext cx="9146458" cy="685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35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63974C-4EE2-492D-8C07-33D4FA50A463}"/>
              </a:ext>
            </a:extLst>
          </p:cNvPr>
          <p:cNvSpPr/>
          <p:nvPr/>
        </p:nvSpPr>
        <p:spPr>
          <a:xfrm>
            <a:off x="-71718" y="0"/>
            <a:ext cx="1236531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@ Kevin Osapa">
            <a:extLst>
              <a:ext uri="{FF2B5EF4-FFF2-40B4-BE49-F238E27FC236}">
                <a16:creationId xmlns:a16="http://schemas.microsoft.com/office/drawing/2014/main" id="{5C33D9BA-80D6-4374-A84B-C7736AF45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255" y="0"/>
            <a:ext cx="9656674" cy="687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62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9D8369-C986-4E5D-AB9E-FDAD2CBD144D}"/>
              </a:ext>
            </a:extLst>
          </p:cNvPr>
          <p:cNvSpPr/>
          <p:nvPr/>
        </p:nvSpPr>
        <p:spPr>
          <a:xfrm>
            <a:off x="-71718" y="0"/>
            <a:ext cx="1236531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@ Jaap Scheeren">
            <a:extLst>
              <a:ext uri="{FF2B5EF4-FFF2-40B4-BE49-F238E27FC236}">
                <a16:creationId xmlns:a16="http://schemas.microsoft.com/office/drawing/2014/main" id="{9669A28B-04B0-475A-BA5F-C9EF77491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755" y="-13189"/>
            <a:ext cx="5479025" cy="685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94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3BB49C-A6CF-4C59-9D67-10EED2C7DA24}"/>
              </a:ext>
            </a:extLst>
          </p:cNvPr>
          <p:cNvSpPr/>
          <p:nvPr/>
        </p:nvSpPr>
        <p:spPr>
          <a:xfrm>
            <a:off x="-71718" y="0"/>
            <a:ext cx="1236531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@ Jaap Scheeren">
            <a:extLst>
              <a:ext uri="{FF2B5EF4-FFF2-40B4-BE49-F238E27FC236}">
                <a16:creationId xmlns:a16="http://schemas.microsoft.com/office/drawing/2014/main" id="{FEA2AC65-7464-4453-B49F-FE96BC79C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560" y="0"/>
            <a:ext cx="8492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32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45</Words>
  <Application>Microsoft Office PowerPoint</Application>
  <PresentationFormat>Widescreen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Office Theme</vt:lpstr>
      <vt:lpstr>DOORKIJKERS</vt:lpstr>
      <vt:lpstr>Wil wel eens keertje koffie met je drinken op de kapittelweg, ben benieuwd hoe dit werk je bevalt  zo na FOTODOK. Ik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DOORKIJKERS</dc:title>
  <dc:creator>Neelke</dc:creator>
  <cp:lastModifiedBy>Neelke Jacobs</cp:lastModifiedBy>
  <cp:revision>4</cp:revision>
  <dcterms:created xsi:type="dcterms:W3CDTF">2021-03-01T10:01:05Z</dcterms:created>
  <dcterms:modified xsi:type="dcterms:W3CDTF">2024-09-02T12:56:00Z</dcterms:modified>
</cp:coreProperties>
</file>