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59" r:id="rId9"/>
    <p:sldId id="265" r:id="rId10"/>
    <p:sldId id="267" r:id="rId11"/>
    <p:sldId id="268" r:id="rId12"/>
    <p:sldId id="26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40C"/>
    <a:srgbClr val="887759"/>
    <a:srgbClr val="9E7F0A"/>
    <a:srgbClr val="91A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6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03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2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24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00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3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1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1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6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2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4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3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0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0D92BC-42A9-434B-8530-ADBF4485E407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289F9E-9962-4B7B-BA18-A15907CCC6B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9BA29D8-FA08-CC01-9864-85A7B069248E}"/>
              </a:ext>
            </a:extLst>
          </p:cNvPr>
          <p:cNvSpPr txBox="1"/>
          <p:nvPr/>
        </p:nvSpPr>
        <p:spPr>
          <a:xfrm>
            <a:off x="4979962" y="685799"/>
            <a:ext cx="6288260" cy="489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000" b="1" i="0" dirty="0" err="1"/>
              <a:t>Straatsafari</a:t>
            </a:r>
            <a:endParaRPr lang="en-US" sz="4000" b="1" i="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b="1" i="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b="1" i="0" dirty="0"/>
              <a:t>Net </a:t>
            </a:r>
            <a:r>
              <a:rPr lang="en-US" b="1" i="0" dirty="0" err="1"/>
              <a:t>zoals</a:t>
            </a:r>
            <a:r>
              <a:rPr lang="en-US" b="1" i="0" dirty="0"/>
              <a:t> </a:t>
            </a:r>
            <a:r>
              <a:rPr lang="en-US" b="1" i="0" dirty="0" err="1"/>
              <a:t>Frankey</a:t>
            </a:r>
            <a:r>
              <a:rPr lang="en-US" b="1" i="0" dirty="0"/>
              <a:t> </a:t>
            </a:r>
            <a:r>
              <a:rPr lang="en-US" b="1" i="0" dirty="0" err="1"/>
              <a:t>gaan</a:t>
            </a:r>
            <a:r>
              <a:rPr lang="en-US" b="1" i="0" dirty="0"/>
              <a:t> </a:t>
            </a:r>
            <a:r>
              <a:rPr lang="en-US" b="1" i="0" dirty="0" err="1"/>
              <a:t>jullie</a:t>
            </a:r>
            <a:r>
              <a:rPr lang="en-US" b="1" i="0" dirty="0"/>
              <a:t> in of </a:t>
            </a:r>
            <a:r>
              <a:rPr lang="en-US" b="1" i="0" dirty="0" err="1"/>
              <a:t>rondom</a:t>
            </a:r>
            <a:r>
              <a:rPr lang="en-US" b="1" i="0" dirty="0"/>
              <a:t> de school </a:t>
            </a:r>
            <a:r>
              <a:rPr lang="en-US" b="1" i="0" dirty="0" err="1"/>
              <a:t>plekken</a:t>
            </a:r>
            <a:r>
              <a:rPr lang="en-US" b="1" i="0" dirty="0"/>
              <a:t> </a:t>
            </a:r>
            <a:r>
              <a:rPr lang="en-US" b="1" i="0" dirty="0" err="1"/>
              <a:t>omvormen</a:t>
            </a:r>
            <a:r>
              <a:rPr lang="en-US" b="1" i="0" dirty="0"/>
              <a:t> tot </a:t>
            </a:r>
            <a:r>
              <a:rPr lang="en-US" b="1" i="0" dirty="0" err="1"/>
              <a:t>een</a:t>
            </a:r>
            <a:r>
              <a:rPr lang="en-US" b="1" i="0" dirty="0"/>
              <a:t> ware </a:t>
            </a:r>
            <a:r>
              <a:rPr lang="en-US" b="1" i="0" dirty="0" err="1"/>
              <a:t>dierentuin</a:t>
            </a:r>
            <a:r>
              <a:rPr lang="en-US" b="1" i="0" dirty="0"/>
              <a:t> vol </a:t>
            </a:r>
            <a:r>
              <a:rPr lang="en-US" b="1" i="0" dirty="0" err="1"/>
              <a:t>maffe</a:t>
            </a:r>
            <a:r>
              <a:rPr lang="en-US" b="1" i="0" dirty="0"/>
              <a:t> </a:t>
            </a:r>
            <a:r>
              <a:rPr lang="en-US" b="1" i="0" dirty="0" err="1"/>
              <a:t>creaturen</a:t>
            </a:r>
            <a:r>
              <a:rPr lang="en-US" b="1" i="0" dirty="0"/>
              <a:t>. Maar </a:t>
            </a:r>
            <a:r>
              <a:rPr lang="en-US" b="1" i="0" dirty="0" err="1"/>
              <a:t>hiervoor</a:t>
            </a:r>
            <a:r>
              <a:rPr lang="en-US" b="1" i="0" dirty="0"/>
              <a:t> </a:t>
            </a:r>
            <a:r>
              <a:rPr lang="en-US" b="1" i="0" dirty="0" err="1"/>
              <a:t>zijn</a:t>
            </a:r>
            <a:r>
              <a:rPr lang="en-US" b="1" i="0" dirty="0"/>
              <a:t> </a:t>
            </a:r>
            <a:r>
              <a:rPr lang="en-US" b="1" i="0" dirty="0" err="1"/>
              <a:t>natuurlijk</a:t>
            </a:r>
            <a:r>
              <a:rPr lang="en-US" b="1" i="0" dirty="0"/>
              <a:t> </a:t>
            </a:r>
            <a:r>
              <a:rPr lang="en-US" b="1" i="0" dirty="0" err="1"/>
              <a:t>wel</a:t>
            </a:r>
            <a:r>
              <a:rPr lang="en-US" b="1" i="0" dirty="0"/>
              <a:t> heel </a:t>
            </a:r>
            <a:r>
              <a:rPr lang="en-US" b="1" i="0" dirty="0" err="1"/>
              <a:t>veel</a:t>
            </a:r>
            <a:r>
              <a:rPr lang="en-US" b="1" i="0" dirty="0"/>
              <a:t> </a:t>
            </a:r>
            <a:r>
              <a:rPr lang="en-US" b="1" i="0" dirty="0" err="1"/>
              <a:t>ogen</a:t>
            </a:r>
            <a:r>
              <a:rPr lang="en-US" b="1" i="0" dirty="0"/>
              <a:t> </a:t>
            </a:r>
            <a:r>
              <a:rPr lang="en-US" b="1" i="0" dirty="0" err="1"/>
              <a:t>nodig</a:t>
            </a:r>
            <a:r>
              <a:rPr lang="en-US" b="1" i="0" dirty="0"/>
              <a:t>. Dus </a:t>
            </a:r>
            <a:r>
              <a:rPr lang="en-US" b="1" i="0" dirty="0" err="1"/>
              <a:t>stroop</a:t>
            </a:r>
            <a:r>
              <a:rPr lang="en-US" b="1" i="0" dirty="0"/>
              <a:t> je </a:t>
            </a:r>
            <a:r>
              <a:rPr lang="en-US" b="1" i="0" dirty="0" err="1"/>
              <a:t>mouwen</a:t>
            </a:r>
            <a:r>
              <a:rPr lang="en-US" b="1" i="0" dirty="0"/>
              <a:t> op </a:t>
            </a:r>
            <a:r>
              <a:rPr lang="en-US" b="1" i="0" dirty="0" err="1"/>
              <a:t>en</a:t>
            </a:r>
            <a:r>
              <a:rPr lang="en-US" b="1" i="0" dirty="0"/>
              <a:t> ga </a:t>
            </a:r>
            <a:r>
              <a:rPr lang="en-US" b="1" i="0" dirty="0" err="1"/>
              <a:t>aan</a:t>
            </a:r>
            <a:r>
              <a:rPr lang="en-US" b="1" i="0" dirty="0"/>
              <a:t> de slag!  </a:t>
            </a:r>
          </a:p>
        </p:txBody>
      </p:sp>
      <p:pic>
        <p:nvPicPr>
          <p:cNvPr id="51" name="Afbeelding 50" descr="Afbeelding met gebouw, Container, buitenshuis, meter&#10;&#10;Automatisch gegenereerde beschrijving">
            <a:extLst>
              <a:ext uri="{FF2B5EF4-FFF2-40B4-BE49-F238E27FC236}">
                <a16:creationId xmlns:a16="http://schemas.microsoft.com/office/drawing/2014/main" id="{F9510620-130D-8929-49D5-A8EF6DD4D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298" y="-616258"/>
            <a:ext cx="8071993" cy="80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8956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>
            <a:extLst>
              <a:ext uri="{FF2B5EF4-FFF2-40B4-BE49-F238E27FC236}">
                <a16:creationId xmlns:a16="http://schemas.microsoft.com/office/drawing/2014/main" id="{9C994A96-308A-0C77-0259-B86B4D2C5D6A}"/>
              </a:ext>
            </a:extLst>
          </p:cNvPr>
          <p:cNvGrpSpPr/>
          <p:nvPr/>
        </p:nvGrpSpPr>
        <p:grpSpPr>
          <a:xfrm>
            <a:off x="0" y="3984760"/>
            <a:ext cx="12192000" cy="2873240"/>
            <a:chOff x="337008" y="1645663"/>
            <a:chExt cx="11402229" cy="2548005"/>
          </a:xfrm>
        </p:grpSpPr>
        <p:pic>
          <p:nvPicPr>
            <p:cNvPr id="4" name="Afbeelding 3" descr="Afbeelding met tekenfilm, clipart, cirkel&#10;&#10;Automatisch gegenereerde beschrijving">
              <a:extLst>
                <a:ext uri="{FF2B5EF4-FFF2-40B4-BE49-F238E27FC236}">
                  <a16:creationId xmlns:a16="http://schemas.microsoft.com/office/drawing/2014/main" id="{85A1FB17-1F7D-5606-82BF-094BB22E9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08" y="1655376"/>
              <a:ext cx="2844444" cy="1320635"/>
            </a:xfrm>
            <a:prstGeom prst="rect">
              <a:avLst/>
            </a:prstGeom>
          </p:spPr>
        </p:pic>
        <p:pic>
          <p:nvPicPr>
            <p:cNvPr id="6" name="Afbeelding 5" descr="Afbeelding met clipart, cirkel, Graphics, emoticon&#10;&#10;Automatisch gegenereerde beschrijving">
              <a:extLst>
                <a:ext uri="{FF2B5EF4-FFF2-40B4-BE49-F238E27FC236}">
                  <a16:creationId xmlns:a16="http://schemas.microsoft.com/office/drawing/2014/main" id="{905AE0CD-0E86-26C0-B0E2-91370109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066" y="1645663"/>
              <a:ext cx="2857143" cy="1447619"/>
            </a:xfrm>
            <a:prstGeom prst="rect">
              <a:avLst/>
            </a:prstGeom>
          </p:spPr>
        </p:pic>
        <p:pic>
          <p:nvPicPr>
            <p:cNvPr id="10" name="Afbeelding 9" descr="Afbeelding met tekenfilm, clipart, emoticon&#10;&#10;Automatisch gegenereerde beschrijving">
              <a:extLst>
                <a:ext uri="{FF2B5EF4-FFF2-40B4-BE49-F238E27FC236}">
                  <a16:creationId xmlns:a16="http://schemas.microsoft.com/office/drawing/2014/main" id="{F5224B21-52B7-FF7A-B503-3E4530F1E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809" y="2966980"/>
              <a:ext cx="2857143" cy="1193651"/>
            </a:xfrm>
            <a:prstGeom prst="rect">
              <a:avLst/>
            </a:prstGeom>
          </p:spPr>
        </p:pic>
        <p:pic>
          <p:nvPicPr>
            <p:cNvPr id="12" name="Afbeelding 11" descr="Afbeelding met clipart, emoticon, smiley, tekenfilm&#10;&#10;Automatisch gegenereerde beschrijving">
              <a:extLst>
                <a:ext uri="{FF2B5EF4-FFF2-40B4-BE49-F238E27FC236}">
                  <a16:creationId xmlns:a16="http://schemas.microsoft.com/office/drawing/2014/main" id="{9C69182C-8E15-9994-BDEB-1E70A014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953" y="1655681"/>
              <a:ext cx="2857143" cy="1371429"/>
            </a:xfrm>
            <a:prstGeom prst="rect">
              <a:avLst/>
            </a:prstGeom>
          </p:spPr>
        </p:pic>
        <p:pic>
          <p:nvPicPr>
            <p:cNvPr id="14" name="Afbeelding 13" descr="Afbeelding met tekenfilm, cirkel&#10;&#10;Automatisch gegenereerde beschrijving">
              <a:extLst>
                <a:ext uri="{FF2B5EF4-FFF2-40B4-BE49-F238E27FC236}">
                  <a16:creationId xmlns:a16="http://schemas.microsoft.com/office/drawing/2014/main" id="{C0465143-D64B-AD1A-5B31-B1A96CA7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262" y="2949598"/>
              <a:ext cx="2857143" cy="1231746"/>
            </a:xfrm>
            <a:prstGeom prst="rect">
              <a:avLst/>
            </a:prstGeom>
          </p:spPr>
        </p:pic>
        <p:pic>
          <p:nvPicPr>
            <p:cNvPr id="16" name="Afbeelding 15" descr="Afbeelding met clipart, tekenfilm, illustratie, Graphics&#10;&#10;Automatisch gegenereerde beschrijving">
              <a:extLst>
                <a:ext uri="{FF2B5EF4-FFF2-40B4-BE49-F238E27FC236}">
                  <a16:creationId xmlns:a16="http://schemas.microsoft.com/office/drawing/2014/main" id="{6FD0C37C-2B42-4DD5-55D7-A6F6427D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94" y="1655681"/>
              <a:ext cx="2857143" cy="1396825"/>
            </a:xfrm>
            <a:prstGeom prst="rect">
              <a:avLst/>
            </a:prstGeom>
          </p:spPr>
        </p:pic>
        <p:pic>
          <p:nvPicPr>
            <p:cNvPr id="8" name="Afbeelding 7" descr="Afbeelding met emoticon, clipart, cirkel, smiley&#10;&#10;Automatisch gegenereerde beschrijving">
              <a:extLst>
                <a:ext uri="{FF2B5EF4-FFF2-40B4-BE49-F238E27FC236}">
                  <a16:creationId xmlns:a16="http://schemas.microsoft.com/office/drawing/2014/main" id="{BEF45344-F7E9-5E2B-0740-4F20357F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92" y="2949224"/>
              <a:ext cx="2857143" cy="1244444"/>
            </a:xfrm>
            <a:prstGeom prst="rect">
              <a:avLst/>
            </a:prstGeom>
          </p:spPr>
        </p:pic>
      </p:grpSp>
      <p:pic>
        <p:nvPicPr>
          <p:cNvPr id="19" name="Afbeelding 18" descr="Afbeelding met cirkel, tekenfilm&#10;&#10;Automatisch gegenereerde beschrijving">
            <a:extLst>
              <a:ext uri="{FF2B5EF4-FFF2-40B4-BE49-F238E27FC236}">
                <a16:creationId xmlns:a16="http://schemas.microsoft.com/office/drawing/2014/main" id="{BDD56C34-1951-5EF0-54FA-8B6DB7748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14" y="5452969"/>
            <a:ext cx="3189293" cy="1403289"/>
          </a:xfrm>
          <a:prstGeom prst="rect">
            <a:avLst/>
          </a:prstGeom>
        </p:spPr>
      </p:pic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E0E70918-BF04-689E-FFE1-79A10B48913B}"/>
              </a:ext>
            </a:extLst>
          </p:cNvPr>
          <p:cNvSpPr/>
          <p:nvPr/>
        </p:nvSpPr>
        <p:spPr>
          <a:xfrm>
            <a:off x="1083076" y="905522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17BCC358-2272-ED64-CFDF-DC13B659FBF2}"/>
              </a:ext>
            </a:extLst>
          </p:cNvPr>
          <p:cNvSpPr/>
          <p:nvPr/>
        </p:nvSpPr>
        <p:spPr>
          <a:xfrm>
            <a:off x="2176509" y="905522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FD2B6E5A-F277-1590-5F0F-8FADACB395CD}"/>
              </a:ext>
            </a:extLst>
          </p:cNvPr>
          <p:cNvSpPr/>
          <p:nvPr/>
        </p:nvSpPr>
        <p:spPr>
          <a:xfrm>
            <a:off x="3619731" y="2479090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26175F76-73E7-9173-0493-41AEED521D1B}"/>
              </a:ext>
            </a:extLst>
          </p:cNvPr>
          <p:cNvSpPr/>
          <p:nvPr/>
        </p:nvSpPr>
        <p:spPr>
          <a:xfrm>
            <a:off x="4706645" y="2479090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C720EE1C-7F4E-5491-93CB-41D0A5114FA1}"/>
              </a:ext>
            </a:extLst>
          </p:cNvPr>
          <p:cNvSpPr/>
          <p:nvPr/>
        </p:nvSpPr>
        <p:spPr>
          <a:xfrm>
            <a:off x="6096000" y="883327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roomdiagram: Verbindingslijn 12">
            <a:extLst>
              <a:ext uri="{FF2B5EF4-FFF2-40B4-BE49-F238E27FC236}">
                <a16:creationId xmlns:a16="http://schemas.microsoft.com/office/drawing/2014/main" id="{100E2918-4CA9-DB7C-9DB8-A1972204C40F}"/>
              </a:ext>
            </a:extLst>
          </p:cNvPr>
          <p:cNvSpPr/>
          <p:nvPr/>
        </p:nvSpPr>
        <p:spPr>
          <a:xfrm>
            <a:off x="7202749" y="883327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Koorde 14">
            <a:extLst>
              <a:ext uri="{FF2B5EF4-FFF2-40B4-BE49-F238E27FC236}">
                <a16:creationId xmlns:a16="http://schemas.microsoft.com/office/drawing/2014/main" id="{729C2632-4292-E341-4B51-BA75733517A6}"/>
              </a:ext>
            </a:extLst>
          </p:cNvPr>
          <p:cNvSpPr/>
          <p:nvPr/>
        </p:nvSpPr>
        <p:spPr>
          <a:xfrm rot="19198492">
            <a:off x="1057212" y="879660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Koorde 17">
            <a:extLst>
              <a:ext uri="{FF2B5EF4-FFF2-40B4-BE49-F238E27FC236}">
                <a16:creationId xmlns:a16="http://schemas.microsoft.com/office/drawing/2014/main" id="{8A3E7188-F7AA-F37F-5C7E-CEC53CF71E8C}"/>
              </a:ext>
            </a:extLst>
          </p:cNvPr>
          <p:cNvSpPr/>
          <p:nvPr/>
        </p:nvSpPr>
        <p:spPr>
          <a:xfrm rot="17667959">
            <a:off x="3593868" y="2419279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Koorde 19">
            <a:extLst>
              <a:ext uri="{FF2B5EF4-FFF2-40B4-BE49-F238E27FC236}">
                <a16:creationId xmlns:a16="http://schemas.microsoft.com/office/drawing/2014/main" id="{3B00A3C1-2069-2AC1-54A0-E01DBF6EE69A}"/>
              </a:ext>
            </a:extLst>
          </p:cNvPr>
          <p:cNvSpPr/>
          <p:nvPr/>
        </p:nvSpPr>
        <p:spPr>
          <a:xfrm rot="17482485">
            <a:off x="4680782" y="2419279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Koorde 20">
            <a:extLst>
              <a:ext uri="{FF2B5EF4-FFF2-40B4-BE49-F238E27FC236}">
                <a16:creationId xmlns:a16="http://schemas.microsoft.com/office/drawing/2014/main" id="{12D95FD7-2317-599F-6286-F666E16339E9}"/>
              </a:ext>
            </a:extLst>
          </p:cNvPr>
          <p:cNvSpPr/>
          <p:nvPr/>
        </p:nvSpPr>
        <p:spPr>
          <a:xfrm rot="15357667">
            <a:off x="6070137" y="857465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Koorde 21">
            <a:extLst>
              <a:ext uri="{FF2B5EF4-FFF2-40B4-BE49-F238E27FC236}">
                <a16:creationId xmlns:a16="http://schemas.microsoft.com/office/drawing/2014/main" id="{FB3549B7-D709-8B8A-1EF5-0A747A422C4A}"/>
              </a:ext>
            </a:extLst>
          </p:cNvPr>
          <p:cNvSpPr/>
          <p:nvPr/>
        </p:nvSpPr>
        <p:spPr>
          <a:xfrm rot="19580765">
            <a:off x="7206962" y="857463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Koorde 22">
            <a:extLst>
              <a:ext uri="{FF2B5EF4-FFF2-40B4-BE49-F238E27FC236}">
                <a16:creationId xmlns:a16="http://schemas.microsoft.com/office/drawing/2014/main" id="{43EC6A23-190C-0A1D-3D08-573219485B23}"/>
              </a:ext>
            </a:extLst>
          </p:cNvPr>
          <p:cNvSpPr/>
          <p:nvPr/>
        </p:nvSpPr>
        <p:spPr>
          <a:xfrm rot="16200000">
            <a:off x="2165379" y="905522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roomdiagram: Verbindingslijn 23">
            <a:extLst>
              <a:ext uri="{FF2B5EF4-FFF2-40B4-BE49-F238E27FC236}">
                <a16:creationId xmlns:a16="http://schemas.microsoft.com/office/drawing/2014/main" id="{93804411-3AAF-EC57-0E2A-D2D020D4A67F}"/>
              </a:ext>
            </a:extLst>
          </p:cNvPr>
          <p:cNvSpPr/>
          <p:nvPr/>
        </p:nvSpPr>
        <p:spPr>
          <a:xfrm>
            <a:off x="8929457" y="2386988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troomdiagram: Verbindingslijn 24">
            <a:extLst>
              <a:ext uri="{FF2B5EF4-FFF2-40B4-BE49-F238E27FC236}">
                <a16:creationId xmlns:a16="http://schemas.microsoft.com/office/drawing/2014/main" id="{550904CB-4E90-5B62-0289-422D3A3E8E40}"/>
              </a:ext>
            </a:extLst>
          </p:cNvPr>
          <p:cNvSpPr/>
          <p:nvPr/>
        </p:nvSpPr>
        <p:spPr>
          <a:xfrm>
            <a:off x="10030287" y="2386331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Koorde 25">
            <a:extLst>
              <a:ext uri="{FF2B5EF4-FFF2-40B4-BE49-F238E27FC236}">
                <a16:creationId xmlns:a16="http://schemas.microsoft.com/office/drawing/2014/main" id="{19C7EDC7-B9E9-04E7-5FC5-F05591A81DD2}"/>
              </a:ext>
            </a:extLst>
          </p:cNvPr>
          <p:cNvSpPr/>
          <p:nvPr/>
        </p:nvSpPr>
        <p:spPr>
          <a:xfrm rot="8031329">
            <a:off x="8903594" y="2370102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Koorde 26">
            <a:extLst>
              <a:ext uri="{FF2B5EF4-FFF2-40B4-BE49-F238E27FC236}">
                <a16:creationId xmlns:a16="http://schemas.microsoft.com/office/drawing/2014/main" id="{8C68BCD2-E657-B2A8-3C75-8FAAF599B338}"/>
              </a:ext>
            </a:extLst>
          </p:cNvPr>
          <p:cNvSpPr/>
          <p:nvPr/>
        </p:nvSpPr>
        <p:spPr>
          <a:xfrm rot="5659714">
            <a:off x="10034363" y="2390994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21188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>
            <a:extLst>
              <a:ext uri="{FF2B5EF4-FFF2-40B4-BE49-F238E27FC236}">
                <a16:creationId xmlns:a16="http://schemas.microsoft.com/office/drawing/2014/main" id="{9C994A96-308A-0C77-0259-B86B4D2C5D6A}"/>
              </a:ext>
            </a:extLst>
          </p:cNvPr>
          <p:cNvGrpSpPr/>
          <p:nvPr/>
        </p:nvGrpSpPr>
        <p:grpSpPr>
          <a:xfrm>
            <a:off x="0" y="3984760"/>
            <a:ext cx="12192000" cy="2873240"/>
            <a:chOff x="337008" y="1645663"/>
            <a:chExt cx="11402229" cy="2548005"/>
          </a:xfrm>
        </p:grpSpPr>
        <p:pic>
          <p:nvPicPr>
            <p:cNvPr id="4" name="Afbeelding 3" descr="Afbeelding met tekenfilm, clipart, cirkel&#10;&#10;Automatisch gegenereerde beschrijving">
              <a:extLst>
                <a:ext uri="{FF2B5EF4-FFF2-40B4-BE49-F238E27FC236}">
                  <a16:creationId xmlns:a16="http://schemas.microsoft.com/office/drawing/2014/main" id="{85A1FB17-1F7D-5606-82BF-094BB22E9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08" y="1655376"/>
              <a:ext cx="2844444" cy="1320635"/>
            </a:xfrm>
            <a:prstGeom prst="rect">
              <a:avLst/>
            </a:prstGeom>
          </p:spPr>
        </p:pic>
        <p:pic>
          <p:nvPicPr>
            <p:cNvPr id="6" name="Afbeelding 5" descr="Afbeelding met clipart, cirkel, Graphics, emoticon&#10;&#10;Automatisch gegenereerde beschrijving">
              <a:extLst>
                <a:ext uri="{FF2B5EF4-FFF2-40B4-BE49-F238E27FC236}">
                  <a16:creationId xmlns:a16="http://schemas.microsoft.com/office/drawing/2014/main" id="{905AE0CD-0E86-26C0-B0E2-91370109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066" y="1645663"/>
              <a:ext cx="2857143" cy="1447619"/>
            </a:xfrm>
            <a:prstGeom prst="rect">
              <a:avLst/>
            </a:prstGeom>
          </p:spPr>
        </p:pic>
        <p:pic>
          <p:nvPicPr>
            <p:cNvPr id="10" name="Afbeelding 9" descr="Afbeelding met tekenfilm, clipart, emoticon&#10;&#10;Automatisch gegenereerde beschrijving">
              <a:extLst>
                <a:ext uri="{FF2B5EF4-FFF2-40B4-BE49-F238E27FC236}">
                  <a16:creationId xmlns:a16="http://schemas.microsoft.com/office/drawing/2014/main" id="{F5224B21-52B7-FF7A-B503-3E4530F1E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809" y="2966980"/>
              <a:ext cx="2857143" cy="1193651"/>
            </a:xfrm>
            <a:prstGeom prst="rect">
              <a:avLst/>
            </a:prstGeom>
          </p:spPr>
        </p:pic>
        <p:pic>
          <p:nvPicPr>
            <p:cNvPr id="12" name="Afbeelding 11" descr="Afbeelding met clipart, emoticon, smiley, tekenfilm&#10;&#10;Automatisch gegenereerde beschrijving">
              <a:extLst>
                <a:ext uri="{FF2B5EF4-FFF2-40B4-BE49-F238E27FC236}">
                  <a16:creationId xmlns:a16="http://schemas.microsoft.com/office/drawing/2014/main" id="{9C69182C-8E15-9994-BDEB-1E70A014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953" y="1655681"/>
              <a:ext cx="2857143" cy="1371429"/>
            </a:xfrm>
            <a:prstGeom prst="rect">
              <a:avLst/>
            </a:prstGeom>
          </p:spPr>
        </p:pic>
        <p:pic>
          <p:nvPicPr>
            <p:cNvPr id="14" name="Afbeelding 13" descr="Afbeelding met tekenfilm, cirkel&#10;&#10;Automatisch gegenereerde beschrijving">
              <a:extLst>
                <a:ext uri="{FF2B5EF4-FFF2-40B4-BE49-F238E27FC236}">
                  <a16:creationId xmlns:a16="http://schemas.microsoft.com/office/drawing/2014/main" id="{C0465143-D64B-AD1A-5B31-B1A96CA7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262" y="2949598"/>
              <a:ext cx="2857143" cy="1231746"/>
            </a:xfrm>
            <a:prstGeom prst="rect">
              <a:avLst/>
            </a:prstGeom>
          </p:spPr>
        </p:pic>
        <p:pic>
          <p:nvPicPr>
            <p:cNvPr id="16" name="Afbeelding 15" descr="Afbeelding met clipart, tekenfilm, illustratie, Graphics&#10;&#10;Automatisch gegenereerde beschrijving">
              <a:extLst>
                <a:ext uri="{FF2B5EF4-FFF2-40B4-BE49-F238E27FC236}">
                  <a16:creationId xmlns:a16="http://schemas.microsoft.com/office/drawing/2014/main" id="{6FD0C37C-2B42-4DD5-55D7-A6F6427D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94" y="1655681"/>
              <a:ext cx="2857143" cy="1396825"/>
            </a:xfrm>
            <a:prstGeom prst="rect">
              <a:avLst/>
            </a:prstGeom>
          </p:spPr>
        </p:pic>
        <p:pic>
          <p:nvPicPr>
            <p:cNvPr id="8" name="Afbeelding 7" descr="Afbeelding met emoticon, clipart, cirkel, smiley&#10;&#10;Automatisch gegenereerde beschrijving">
              <a:extLst>
                <a:ext uri="{FF2B5EF4-FFF2-40B4-BE49-F238E27FC236}">
                  <a16:creationId xmlns:a16="http://schemas.microsoft.com/office/drawing/2014/main" id="{BEF45344-F7E9-5E2B-0740-4F20357F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92" y="2949224"/>
              <a:ext cx="2857143" cy="1244444"/>
            </a:xfrm>
            <a:prstGeom prst="rect">
              <a:avLst/>
            </a:prstGeom>
          </p:spPr>
        </p:pic>
      </p:grpSp>
      <p:pic>
        <p:nvPicPr>
          <p:cNvPr id="19" name="Afbeelding 18" descr="Afbeelding met cirkel, tekenfilm&#10;&#10;Automatisch gegenereerde beschrijving">
            <a:extLst>
              <a:ext uri="{FF2B5EF4-FFF2-40B4-BE49-F238E27FC236}">
                <a16:creationId xmlns:a16="http://schemas.microsoft.com/office/drawing/2014/main" id="{BDD56C34-1951-5EF0-54FA-8B6DB7748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14" y="5452969"/>
            <a:ext cx="3189293" cy="1403289"/>
          </a:xfrm>
          <a:prstGeom prst="rect">
            <a:avLst/>
          </a:prstGeom>
        </p:spPr>
      </p:pic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E0E70918-BF04-689E-FFE1-79A10B48913B}"/>
              </a:ext>
            </a:extLst>
          </p:cNvPr>
          <p:cNvSpPr/>
          <p:nvPr/>
        </p:nvSpPr>
        <p:spPr>
          <a:xfrm>
            <a:off x="1083076" y="905522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17BCC358-2272-ED64-CFDF-DC13B659FBF2}"/>
              </a:ext>
            </a:extLst>
          </p:cNvPr>
          <p:cNvSpPr/>
          <p:nvPr/>
        </p:nvSpPr>
        <p:spPr>
          <a:xfrm>
            <a:off x="2176509" y="905522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FD2B6E5A-F277-1590-5F0F-8FADACB395CD}"/>
              </a:ext>
            </a:extLst>
          </p:cNvPr>
          <p:cNvSpPr/>
          <p:nvPr/>
        </p:nvSpPr>
        <p:spPr>
          <a:xfrm>
            <a:off x="3619731" y="2479090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26175F76-73E7-9173-0493-41AEED521D1B}"/>
              </a:ext>
            </a:extLst>
          </p:cNvPr>
          <p:cNvSpPr/>
          <p:nvPr/>
        </p:nvSpPr>
        <p:spPr>
          <a:xfrm>
            <a:off x="4706645" y="2479090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C720EE1C-7F4E-5491-93CB-41D0A5114FA1}"/>
              </a:ext>
            </a:extLst>
          </p:cNvPr>
          <p:cNvSpPr/>
          <p:nvPr/>
        </p:nvSpPr>
        <p:spPr>
          <a:xfrm>
            <a:off x="6096000" y="883327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roomdiagram: Verbindingslijn 12">
            <a:extLst>
              <a:ext uri="{FF2B5EF4-FFF2-40B4-BE49-F238E27FC236}">
                <a16:creationId xmlns:a16="http://schemas.microsoft.com/office/drawing/2014/main" id="{100E2918-4CA9-DB7C-9DB8-A1972204C40F}"/>
              </a:ext>
            </a:extLst>
          </p:cNvPr>
          <p:cNvSpPr/>
          <p:nvPr/>
        </p:nvSpPr>
        <p:spPr>
          <a:xfrm>
            <a:off x="7202749" y="883327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Koorde 14">
            <a:extLst>
              <a:ext uri="{FF2B5EF4-FFF2-40B4-BE49-F238E27FC236}">
                <a16:creationId xmlns:a16="http://schemas.microsoft.com/office/drawing/2014/main" id="{729C2632-4292-E341-4B51-BA75733517A6}"/>
              </a:ext>
            </a:extLst>
          </p:cNvPr>
          <p:cNvSpPr/>
          <p:nvPr/>
        </p:nvSpPr>
        <p:spPr>
          <a:xfrm rot="19198492">
            <a:off x="1057212" y="879660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Koorde 17">
            <a:extLst>
              <a:ext uri="{FF2B5EF4-FFF2-40B4-BE49-F238E27FC236}">
                <a16:creationId xmlns:a16="http://schemas.microsoft.com/office/drawing/2014/main" id="{8A3E7188-F7AA-F37F-5C7E-CEC53CF71E8C}"/>
              </a:ext>
            </a:extLst>
          </p:cNvPr>
          <p:cNvSpPr/>
          <p:nvPr/>
        </p:nvSpPr>
        <p:spPr>
          <a:xfrm rot="17667959">
            <a:off x="3593868" y="2419279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Koorde 19">
            <a:extLst>
              <a:ext uri="{FF2B5EF4-FFF2-40B4-BE49-F238E27FC236}">
                <a16:creationId xmlns:a16="http://schemas.microsoft.com/office/drawing/2014/main" id="{3B00A3C1-2069-2AC1-54A0-E01DBF6EE69A}"/>
              </a:ext>
            </a:extLst>
          </p:cNvPr>
          <p:cNvSpPr/>
          <p:nvPr/>
        </p:nvSpPr>
        <p:spPr>
          <a:xfrm rot="17482485">
            <a:off x="4680782" y="2419279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Koorde 20">
            <a:extLst>
              <a:ext uri="{FF2B5EF4-FFF2-40B4-BE49-F238E27FC236}">
                <a16:creationId xmlns:a16="http://schemas.microsoft.com/office/drawing/2014/main" id="{12D95FD7-2317-599F-6286-F666E16339E9}"/>
              </a:ext>
            </a:extLst>
          </p:cNvPr>
          <p:cNvSpPr/>
          <p:nvPr/>
        </p:nvSpPr>
        <p:spPr>
          <a:xfrm rot="15357667">
            <a:off x="6070137" y="857465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Koorde 21">
            <a:extLst>
              <a:ext uri="{FF2B5EF4-FFF2-40B4-BE49-F238E27FC236}">
                <a16:creationId xmlns:a16="http://schemas.microsoft.com/office/drawing/2014/main" id="{FB3549B7-D709-8B8A-1EF5-0A747A422C4A}"/>
              </a:ext>
            </a:extLst>
          </p:cNvPr>
          <p:cNvSpPr/>
          <p:nvPr/>
        </p:nvSpPr>
        <p:spPr>
          <a:xfrm rot="19580765">
            <a:off x="7206962" y="857463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Koorde 22">
            <a:extLst>
              <a:ext uri="{FF2B5EF4-FFF2-40B4-BE49-F238E27FC236}">
                <a16:creationId xmlns:a16="http://schemas.microsoft.com/office/drawing/2014/main" id="{43EC6A23-190C-0A1D-3D08-573219485B23}"/>
              </a:ext>
            </a:extLst>
          </p:cNvPr>
          <p:cNvSpPr/>
          <p:nvPr/>
        </p:nvSpPr>
        <p:spPr>
          <a:xfrm rot="16200000">
            <a:off x="2165379" y="905522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roomdiagram: Verbindingslijn 23">
            <a:extLst>
              <a:ext uri="{FF2B5EF4-FFF2-40B4-BE49-F238E27FC236}">
                <a16:creationId xmlns:a16="http://schemas.microsoft.com/office/drawing/2014/main" id="{93804411-3AAF-EC57-0E2A-D2D020D4A67F}"/>
              </a:ext>
            </a:extLst>
          </p:cNvPr>
          <p:cNvSpPr/>
          <p:nvPr/>
        </p:nvSpPr>
        <p:spPr>
          <a:xfrm>
            <a:off x="8929457" y="2386988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troomdiagram: Verbindingslijn 24">
            <a:extLst>
              <a:ext uri="{FF2B5EF4-FFF2-40B4-BE49-F238E27FC236}">
                <a16:creationId xmlns:a16="http://schemas.microsoft.com/office/drawing/2014/main" id="{550904CB-4E90-5B62-0289-422D3A3E8E40}"/>
              </a:ext>
            </a:extLst>
          </p:cNvPr>
          <p:cNvSpPr/>
          <p:nvPr/>
        </p:nvSpPr>
        <p:spPr>
          <a:xfrm>
            <a:off x="10030287" y="2386331"/>
            <a:ext cx="949910" cy="94991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Koorde 25">
            <a:extLst>
              <a:ext uri="{FF2B5EF4-FFF2-40B4-BE49-F238E27FC236}">
                <a16:creationId xmlns:a16="http://schemas.microsoft.com/office/drawing/2014/main" id="{19C7EDC7-B9E9-04E7-5FC5-F05591A81DD2}"/>
              </a:ext>
            </a:extLst>
          </p:cNvPr>
          <p:cNvSpPr/>
          <p:nvPr/>
        </p:nvSpPr>
        <p:spPr>
          <a:xfrm rot="8031329">
            <a:off x="8903594" y="2370102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Koorde 26">
            <a:extLst>
              <a:ext uri="{FF2B5EF4-FFF2-40B4-BE49-F238E27FC236}">
                <a16:creationId xmlns:a16="http://schemas.microsoft.com/office/drawing/2014/main" id="{8C68BCD2-E657-B2A8-3C75-8FAAF599B338}"/>
              </a:ext>
            </a:extLst>
          </p:cNvPr>
          <p:cNvSpPr/>
          <p:nvPr/>
        </p:nvSpPr>
        <p:spPr>
          <a:xfrm rot="5659714">
            <a:off x="10034363" y="2390994"/>
            <a:ext cx="1001635" cy="100163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100E11D7-86C8-D680-C871-BB3015F8204A}"/>
              </a:ext>
            </a:extLst>
          </p:cNvPr>
          <p:cNvSpPr/>
          <p:nvPr/>
        </p:nvSpPr>
        <p:spPr>
          <a:xfrm>
            <a:off x="1420992" y="1380477"/>
            <a:ext cx="230642" cy="23064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roomdiagram: Verbindingslijn 27">
            <a:extLst>
              <a:ext uri="{FF2B5EF4-FFF2-40B4-BE49-F238E27FC236}">
                <a16:creationId xmlns:a16="http://schemas.microsoft.com/office/drawing/2014/main" id="{E0C88EC0-77E5-032C-024F-A1D22B382C81}"/>
              </a:ext>
            </a:extLst>
          </p:cNvPr>
          <p:cNvSpPr/>
          <p:nvPr/>
        </p:nvSpPr>
        <p:spPr>
          <a:xfrm>
            <a:off x="2536143" y="1406340"/>
            <a:ext cx="230642" cy="23064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Stroomdiagram: Verbindingslijn 28">
            <a:extLst>
              <a:ext uri="{FF2B5EF4-FFF2-40B4-BE49-F238E27FC236}">
                <a16:creationId xmlns:a16="http://schemas.microsoft.com/office/drawing/2014/main" id="{3E652F4F-1636-F1FB-BBAD-448526B3029A}"/>
              </a:ext>
            </a:extLst>
          </p:cNvPr>
          <p:cNvSpPr/>
          <p:nvPr/>
        </p:nvSpPr>
        <p:spPr>
          <a:xfrm>
            <a:off x="3979364" y="2924792"/>
            <a:ext cx="230642" cy="23064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troomdiagram: Verbindingslijn 29">
            <a:extLst>
              <a:ext uri="{FF2B5EF4-FFF2-40B4-BE49-F238E27FC236}">
                <a16:creationId xmlns:a16="http://schemas.microsoft.com/office/drawing/2014/main" id="{FC08BD3E-62DE-2329-7008-9EB1B35A086E}"/>
              </a:ext>
            </a:extLst>
          </p:cNvPr>
          <p:cNvSpPr/>
          <p:nvPr/>
        </p:nvSpPr>
        <p:spPr>
          <a:xfrm>
            <a:off x="5063583" y="2954045"/>
            <a:ext cx="230642" cy="23064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Stroomdiagram: Verbindingslijn 30">
            <a:extLst>
              <a:ext uri="{FF2B5EF4-FFF2-40B4-BE49-F238E27FC236}">
                <a16:creationId xmlns:a16="http://schemas.microsoft.com/office/drawing/2014/main" id="{BC6800CD-4361-C44F-AA7F-791B8F991FD0}"/>
              </a:ext>
            </a:extLst>
          </p:cNvPr>
          <p:cNvSpPr/>
          <p:nvPr/>
        </p:nvSpPr>
        <p:spPr>
          <a:xfrm>
            <a:off x="6563231" y="1358280"/>
            <a:ext cx="230642" cy="23064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Stroomdiagram: Verbindingslijn 31">
            <a:extLst>
              <a:ext uri="{FF2B5EF4-FFF2-40B4-BE49-F238E27FC236}">
                <a16:creationId xmlns:a16="http://schemas.microsoft.com/office/drawing/2014/main" id="{F52BB1DF-EE96-BBF3-BEA5-B55908C5444B}"/>
              </a:ext>
            </a:extLst>
          </p:cNvPr>
          <p:cNvSpPr/>
          <p:nvPr/>
        </p:nvSpPr>
        <p:spPr>
          <a:xfrm>
            <a:off x="7513141" y="1371507"/>
            <a:ext cx="230642" cy="23064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troomdiagram: Verbindingslijn 32">
            <a:extLst>
              <a:ext uri="{FF2B5EF4-FFF2-40B4-BE49-F238E27FC236}">
                <a16:creationId xmlns:a16="http://schemas.microsoft.com/office/drawing/2014/main" id="{33295B17-8254-83F8-5E89-C238E3539A45}"/>
              </a:ext>
            </a:extLst>
          </p:cNvPr>
          <p:cNvSpPr/>
          <p:nvPr/>
        </p:nvSpPr>
        <p:spPr>
          <a:xfrm>
            <a:off x="9289090" y="2712813"/>
            <a:ext cx="230642" cy="23064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Stroomdiagram: Verbindingslijn 33">
            <a:extLst>
              <a:ext uri="{FF2B5EF4-FFF2-40B4-BE49-F238E27FC236}">
                <a16:creationId xmlns:a16="http://schemas.microsoft.com/office/drawing/2014/main" id="{E995D23C-3891-16A9-0A8F-DD01987137DD}"/>
              </a:ext>
            </a:extLst>
          </p:cNvPr>
          <p:cNvSpPr/>
          <p:nvPr/>
        </p:nvSpPr>
        <p:spPr>
          <a:xfrm>
            <a:off x="10389921" y="2745965"/>
            <a:ext cx="230642" cy="23064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61298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CD0A5-6C83-427D-AB05-3BE0E15A7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6653D5-62D5-45D6-B95A-38FB56233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7B25F5-9024-4196-BF35-911797D0B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C23CF1-A0CB-42AA-A759-E1937CA84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A51285-560A-444D-A414-2428698D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7AA172C-BD15-4903-8A76-97D21FA3A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C1D05B4-E7C3-B323-CFA3-AF027DDB618C}"/>
              </a:ext>
            </a:extLst>
          </p:cNvPr>
          <p:cNvSpPr txBox="1"/>
          <p:nvPr/>
        </p:nvSpPr>
        <p:spPr>
          <a:xfrm>
            <a:off x="7532710" y="628617"/>
            <a:ext cx="3971902" cy="53245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Een</a:t>
            </a:r>
            <a:r>
              <a:rPr lang="en-US" sz="4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8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stapje</a:t>
            </a:r>
            <a:r>
              <a:rPr lang="en-US" sz="4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naar</a:t>
            </a:r>
            <a:r>
              <a:rPr lang="en-US" sz="4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de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realiteit</a:t>
            </a:r>
            <a:r>
              <a:rPr lang="en-US" sz="4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Vorm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en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wimpers</a:t>
            </a:r>
            <a:endParaRPr lang="en-US" sz="40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7" name="Snip Diagonal Corner Rectangle 6">
            <a:extLst>
              <a:ext uri="{FF2B5EF4-FFF2-40B4-BE49-F238E27FC236}">
                <a16:creationId xmlns:a16="http://schemas.microsoft.com/office/drawing/2014/main" id="{BC4E708F-D5FF-4017-BC18-64B8182B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7219522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26EB1C1-A23E-4558-84A2-F970731F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50" y="4034649"/>
            <a:ext cx="2849462" cy="281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 descr="Afbeelding met schets, tekening, kunst, illustratie&#10;&#10;Automatisch gegenereerde beschrijving">
            <a:extLst>
              <a:ext uri="{FF2B5EF4-FFF2-40B4-BE49-F238E27FC236}">
                <a16:creationId xmlns:a16="http://schemas.microsoft.com/office/drawing/2014/main" id="{35ADEE19-8308-397C-7208-5DB8B25CB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 r="-1" b="440"/>
          <a:stretch/>
        </p:blipFill>
        <p:spPr>
          <a:xfrm>
            <a:off x="3002038" y="3243064"/>
            <a:ext cx="4066029" cy="3605670"/>
          </a:xfrm>
          <a:prstGeom prst="rect">
            <a:avLst/>
          </a:prstGeom>
        </p:spPr>
      </p:pic>
      <p:pic>
        <p:nvPicPr>
          <p:cNvPr id="11" name="Afbeelding 10" descr="Afbeelding met tekening, tekst, graffiti, verven&#10;&#10;Automatisch gegenereerde beschrijving">
            <a:extLst>
              <a:ext uri="{FF2B5EF4-FFF2-40B4-BE49-F238E27FC236}">
                <a16:creationId xmlns:a16="http://schemas.microsoft.com/office/drawing/2014/main" id="{C135CEF3-3A63-FF96-AB0F-88CECD0E8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9694"/>
          <a:stretch/>
        </p:blipFill>
        <p:spPr>
          <a:xfrm>
            <a:off x="-2" y="10"/>
            <a:ext cx="4551358" cy="3899748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pic>
        <p:nvPicPr>
          <p:cNvPr id="9" name="Afbeelding 8" descr="Afbeelding met verven, tekening, ongewerveld dier, kunst&#10;&#10;Automatisch gegenereerde beschrijving">
            <a:extLst>
              <a:ext uri="{FF2B5EF4-FFF2-40B4-BE49-F238E27FC236}">
                <a16:creationId xmlns:a16="http://schemas.microsoft.com/office/drawing/2014/main" id="{6EA1BA1E-AA3A-38C6-3231-4226AC4C9B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18981"/>
          <a:stretch/>
        </p:blipFill>
        <p:spPr>
          <a:xfrm>
            <a:off x="4709539" y="-9256"/>
            <a:ext cx="2358526" cy="308583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675D50F-4FED-42EB-830A-5468E344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8F3F8CD-5714-4797-8BEC-192B45B9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FFFC9F6-86F8-4ED5-A80E-7E269EF29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DDF908-A317-4DFB-8B2D-6A5D2B60F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2D43A5-1F46-4589-898E-6BDED1816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10DFD5-8F61-4C94-8E23-42FFC88B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60538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Afbeelding met tafel, overdekt, vloer&#10;&#10;Automatisch gegenereerde beschrijving">
            <a:extLst>
              <a:ext uri="{FF2B5EF4-FFF2-40B4-BE49-F238E27FC236}">
                <a16:creationId xmlns:a16="http://schemas.microsoft.com/office/drawing/2014/main" id="{4C8A4405-4A8F-80BD-A4AE-91CB85932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3" r="-1" b="2467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0" name="Afbeelding 29" descr="Afbeelding met gadget, smartphone, Dagelijks gebruik, Mobiele telefoon&#10;&#10;Automatisch gegenereerde beschrijving">
            <a:extLst>
              <a:ext uri="{FF2B5EF4-FFF2-40B4-BE49-F238E27FC236}">
                <a16:creationId xmlns:a16="http://schemas.microsoft.com/office/drawing/2014/main" id="{2F36E653-0DB8-71FF-BDD9-D4FBD8059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9" r="1" b="13668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9" name="Afbeelding 18" descr="Afbeelding met mok, tafelgerei, koffiebeker, Serveware&#10;&#10;Automatisch gegenereerde beschrijving">
            <a:extLst>
              <a:ext uri="{FF2B5EF4-FFF2-40B4-BE49-F238E27FC236}">
                <a16:creationId xmlns:a16="http://schemas.microsoft.com/office/drawing/2014/main" id="{474175E6-6E07-868D-24FE-BAB76ADA2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4" r="-1" b="25360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0A1430C-90A5-569B-8027-57BA1668DE78}"/>
              </a:ext>
            </a:extLst>
          </p:cNvPr>
          <p:cNvSpPr txBox="1"/>
          <p:nvPr/>
        </p:nvSpPr>
        <p:spPr>
          <a:xfrm>
            <a:off x="314325" y="4419600"/>
            <a:ext cx="4686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Mini opdracht</a:t>
            </a:r>
          </a:p>
          <a:p>
            <a:pPr algn="ctr"/>
            <a:endParaRPr lang="nl-NL" sz="3200" b="1" dirty="0"/>
          </a:p>
          <a:p>
            <a:pPr algn="ctr"/>
            <a:r>
              <a:rPr lang="nl-NL" sz="3200" b="1" dirty="0"/>
              <a:t>Oogjes </a:t>
            </a:r>
          </a:p>
          <a:p>
            <a:pPr algn="ctr"/>
            <a:r>
              <a:rPr lang="nl-NL" sz="3200" b="1" dirty="0"/>
              <a:t>in de klas</a:t>
            </a:r>
          </a:p>
        </p:txBody>
      </p:sp>
    </p:spTree>
    <p:extLst>
      <p:ext uri="{BB962C8B-B14F-4D97-AF65-F5344CB8AC3E}">
        <p14:creationId xmlns:p14="http://schemas.microsoft.com/office/powerpoint/2010/main" val="65505453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6073363-5B0B-DF0A-84BC-EDD6241CF358}"/>
              </a:ext>
            </a:extLst>
          </p:cNvPr>
          <p:cNvSpPr/>
          <p:nvPr/>
        </p:nvSpPr>
        <p:spPr>
          <a:xfrm>
            <a:off x="7219029" y="1876775"/>
            <a:ext cx="4403324" cy="44432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DCA476B-EA82-BADC-87AC-E57693CFA0A5}"/>
              </a:ext>
            </a:extLst>
          </p:cNvPr>
          <p:cNvSpPr txBox="1"/>
          <p:nvPr/>
        </p:nvSpPr>
        <p:spPr>
          <a:xfrm>
            <a:off x="913899" y="137253"/>
            <a:ext cx="9089758" cy="244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000" b="1" i="0" dirty="0"/>
              <a:t>Vorm </a:t>
            </a:r>
            <a:r>
              <a:rPr lang="en-US" b="1" dirty="0" err="1"/>
              <a:t>Welke</a:t>
            </a:r>
            <a:r>
              <a:rPr lang="en-US" b="1" dirty="0"/>
              <a:t> </a:t>
            </a:r>
            <a:r>
              <a:rPr lang="en-US" b="1" dirty="0" err="1"/>
              <a:t>vorm</a:t>
            </a:r>
            <a:r>
              <a:rPr lang="en-US" b="1" dirty="0"/>
              <a:t> </a:t>
            </a:r>
            <a:r>
              <a:rPr lang="en-US" b="1" dirty="0" err="1"/>
              <a:t>heeft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oog</a:t>
            </a:r>
            <a:r>
              <a:rPr lang="en-US" b="1" dirty="0"/>
              <a:t>? Van </a:t>
            </a:r>
            <a:r>
              <a:rPr lang="en-US" b="1" dirty="0" err="1"/>
              <a:t>rond</a:t>
            </a:r>
            <a:r>
              <a:rPr lang="en-US" b="1" dirty="0"/>
              <a:t> </a:t>
            </a:r>
            <a:r>
              <a:rPr lang="en-US" b="1" dirty="0" err="1"/>
              <a:t>naar</a:t>
            </a:r>
            <a:r>
              <a:rPr lang="en-US" b="1" dirty="0"/>
              <a:t>…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b="1" dirty="0"/>
          </a:p>
        </p:txBody>
      </p:sp>
      <p:sp>
        <p:nvSpPr>
          <p:cNvPr id="3" name="Stroomdiagram: Verbindingslijn 2">
            <a:extLst>
              <a:ext uri="{FF2B5EF4-FFF2-40B4-BE49-F238E27FC236}">
                <a16:creationId xmlns:a16="http://schemas.microsoft.com/office/drawing/2014/main" id="{62492E40-9208-B93A-B2DA-A6848E7A62A7}"/>
              </a:ext>
            </a:extLst>
          </p:cNvPr>
          <p:cNvSpPr/>
          <p:nvPr/>
        </p:nvSpPr>
        <p:spPr>
          <a:xfrm>
            <a:off x="772355" y="2648615"/>
            <a:ext cx="3124939" cy="3124939"/>
          </a:xfrm>
          <a:prstGeom prst="flowChartConnector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AC48803E-7BC2-FFAB-5032-D69BBF024CB8}"/>
              </a:ext>
            </a:extLst>
          </p:cNvPr>
          <p:cNvSpPr/>
          <p:nvPr/>
        </p:nvSpPr>
        <p:spPr>
          <a:xfrm>
            <a:off x="4151788" y="2368055"/>
            <a:ext cx="1109708" cy="1109708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926CDD97-D1F2-F20D-599A-6087244B3220}"/>
              </a:ext>
            </a:extLst>
          </p:cNvPr>
          <p:cNvSpPr/>
          <p:nvPr/>
        </p:nvSpPr>
        <p:spPr>
          <a:xfrm>
            <a:off x="4338218" y="3984703"/>
            <a:ext cx="452761" cy="45276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7978B885-34E0-937E-5084-AA2222E44794}"/>
              </a:ext>
            </a:extLst>
          </p:cNvPr>
          <p:cNvSpPr/>
          <p:nvPr/>
        </p:nvSpPr>
        <p:spPr>
          <a:xfrm>
            <a:off x="7886334" y="2648616"/>
            <a:ext cx="3124939" cy="3124939"/>
          </a:xfrm>
          <a:prstGeom prst="flowChartConnector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530EC81C-FA9F-35A5-633C-9B17B46F908A}"/>
              </a:ext>
            </a:extLst>
          </p:cNvPr>
          <p:cNvSpPr/>
          <p:nvPr/>
        </p:nvSpPr>
        <p:spPr>
          <a:xfrm>
            <a:off x="8893949" y="3731952"/>
            <a:ext cx="1109708" cy="1109708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EAF9CB1D-485C-46EA-FCEA-E94FDED6BE71}"/>
              </a:ext>
            </a:extLst>
          </p:cNvPr>
          <p:cNvSpPr/>
          <p:nvPr/>
        </p:nvSpPr>
        <p:spPr>
          <a:xfrm>
            <a:off x="8747468" y="3696699"/>
            <a:ext cx="452761" cy="45276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76422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D7C08167-CFBF-4DCB-8E96-04970AB11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2AB236E-3A06-4660-8CAC-76D68F90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9EDA09C-3BE4-42FE-9F11-C3AC64F2E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8DC8663-F36E-48C0-AFDE-8DC2D7BD6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90957B-E13E-454D-B812-E6716E7D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630C507-BE71-4AEB-ABDB-AC2BAB3D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21515B3-D7DF-4C4F-A467-045381880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Afbeelding 37" descr="Afbeelding met reptiel, zoogdier, pantserreptiel, krokodil">
            <a:extLst>
              <a:ext uri="{FF2B5EF4-FFF2-40B4-BE49-F238E27FC236}">
                <a16:creationId xmlns:a16="http://schemas.microsoft.com/office/drawing/2014/main" id="{C39F0B8E-F589-33D8-E04F-5F8F5BABB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9" r="9924" b="1"/>
          <a:stretch/>
        </p:blipFill>
        <p:spPr>
          <a:xfrm>
            <a:off x="831" y="10"/>
            <a:ext cx="3502025" cy="420623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40" name="Afbeelding 39" descr="Afbeelding met vogel, snavel, roofvogel, valk&#10;&#10;Automatisch gegenereerde beschrijving">
            <a:extLst>
              <a:ext uri="{FF2B5EF4-FFF2-40B4-BE49-F238E27FC236}">
                <a16:creationId xmlns:a16="http://schemas.microsoft.com/office/drawing/2014/main" id="{FCC60871-AB63-38E3-063E-494947CB6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4" r="17424" b="1"/>
          <a:stretch/>
        </p:blipFill>
        <p:spPr>
          <a:xfrm>
            <a:off x="-2343" y="4206240"/>
            <a:ext cx="3505199" cy="265176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E185B95-E144-E39D-A28B-0ECBA5649BCB}"/>
              </a:ext>
            </a:extLst>
          </p:cNvPr>
          <p:cNvSpPr txBox="1"/>
          <p:nvPr/>
        </p:nvSpPr>
        <p:spPr>
          <a:xfrm>
            <a:off x="4696348" y="1875367"/>
            <a:ext cx="5179489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000" b="1" dirty="0" err="1"/>
              <a:t>I</a:t>
            </a:r>
            <a:r>
              <a:rPr lang="en-US" sz="4000" b="1" i="0" dirty="0" err="1"/>
              <a:t>nspiratie</a:t>
            </a:r>
            <a:r>
              <a:rPr lang="en-US" sz="4000" b="1" dirty="0"/>
              <a:t> 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oog</a:t>
            </a:r>
            <a:r>
              <a:rPr lang="en-US" b="1" dirty="0"/>
              <a:t> is </a:t>
            </a:r>
            <a:r>
              <a:rPr lang="en-US" b="1" dirty="0" err="1"/>
              <a:t>rond</a:t>
            </a:r>
            <a:r>
              <a:rPr lang="en-US" b="1" dirty="0"/>
              <a:t>, maar </a:t>
            </a:r>
            <a:r>
              <a:rPr lang="en-US" b="1" dirty="0">
                <a:solidFill>
                  <a:srgbClr val="FFFF00"/>
                </a:solidFill>
              </a:rPr>
              <a:t>in het </a:t>
            </a:r>
            <a:r>
              <a:rPr lang="en-US" b="1" dirty="0" err="1">
                <a:solidFill>
                  <a:srgbClr val="FFFF00"/>
                </a:solidFill>
              </a:rPr>
              <a:t>oog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/>
              <a:t>gaan</a:t>
            </a:r>
            <a:r>
              <a:rPr lang="en-US" b="1" dirty="0"/>
              <a:t> we van </a:t>
            </a:r>
            <a:r>
              <a:rPr lang="en-US" b="1" dirty="0" err="1"/>
              <a:t>rond</a:t>
            </a:r>
            <a:r>
              <a:rPr lang="en-US" b="1" dirty="0"/>
              <a:t> </a:t>
            </a:r>
            <a:r>
              <a:rPr lang="en-US" b="1" dirty="0" err="1"/>
              <a:t>naar</a:t>
            </a:r>
            <a:r>
              <a:rPr lang="en-US" b="1" dirty="0"/>
              <a:t> ….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b="1" dirty="0"/>
              <a:t>En </a:t>
            </a:r>
            <a:r>
              <a:rPr lang="en-US" b="1" dirty="0" err="1"/>
              <a:t>Kleur</a:t>
            </a:r>
            <a:r>
              <a:rPr lang="en-US" b="1" dirty="0"/>
              <a:t>?… </a:t>
            </a:r>
            <a:r>
              <a:rPr lang="en-US" b="1" dirty="0" err="1"/>
              <a:t>Mensen</a:t>
            </a:r>
            <a:r>
              <a:rPr lang="en-US" b="1" dirty="0"/>
              <a:t> </a:t>
            </a:r>
            <a:r>
              <a:rPr lang="en-US" b="1" dirty="0" err="1"/>
              <a:t>hebben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blauw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chemeClr val="accent4"/>
                </a:solidFill>
              </a:rPr>
              <a:t>groen</a:t>
            </a:r>
            <a:r>
              <a:rPr lang="en-US" b="1" dirty="0">
                <a:solidFill>
                  <a:schemeClr val="accent4"/>
                </a:solidFill>
              </a:rPr>
              <a:t>,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bruin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0D9B5C-0C7A-4DB1-BD34-5F267130C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9667085-F7BD-4A03-92CF-22ED6F2B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4411341-4997-4B9D-BB9B-4BF14574A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868991E-A4D1-4796-86E1-C2DC1C97E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C468045-48FC-43D1-9CAC-BB8A5598B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E9FBD81-3F27-4C7D-8DEA-3E15112C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79383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reptiel, zoogdier, pantserreptiel, krokodil&#10;&#10;Automatisch gegenereerde beschrijving">
            <a:extLst>
              <a:ext uri="{FF2B5EF4-FFF2-40B4-BE49-F238E27FC236}">
                <a16:creationId xmlns:a16="http://schemas.microsoft.com/office/drawing/2014/main" id="{60E98D90-0B0F-3FEE-F008-9C258B40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542057"/>
            <a:ext cx="8667750" cy="5773885"/>
          </a:xfrm>
          <a:prstGeom prst="rect">
            <a:avLst/>
          </a:prstGeom>
        </p:spPr>
      </p:pic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9D597E72-8FAD-3A7D-796C-E9B866D4965F}"/>
              </a:ext>
            </a:extLst>
          </p:cNvPr>
          <p:cNvSpPr/>
          <p:nvPr/>
        </p:nvSpPr>
        <p:spPr>
          <a:xfrm>
            <a:off x="517031" y="1948557"/>
            <a:ext cx="1862183" cy="1862183"/>
          </a:xfrm>
          <a:prstGeom prst="flowChartConnector">
            <a:avLst/>
          </a:prstGeom>
          <a:solidFill>
            <a:srgbClr val="91A3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C5512C59-1F8D-FB48-4DA9-936787BDFC98}"/>
              </a:ext>
            </a:extLst>
          </p:cNvPr>
          <p:cNvSpPr/>
          <p:nvPr/>
        </p:nvSpPr>
        <p:spPr>
          <a:xfrm>
            <a:off x="919900" y="630223"/>
            <a:ext cx="1056443" cy="1091953"/>
          </a:xfrm>
          <a:prstGeom prst="flowChartConnector">
            <a:avLst/>
          </a:prstGeom>
          <a:solidFill>
            <a:srgbClr val="9E7F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0F80D5C6-0845-B3AB-927B-470A2AC8928A}"/>
              </a:ext>
            </a:extLst>
          </p:cNvPr>
          <p:cNvSpPr/>
          <p:nvPr/>
        </p:nvSpPr>
        <p:spPr>
          <a:xfrm>
            <a:off x="2488290" y="1642277"/>
            <a:ext cx="204186" cy="84790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64585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reptiel, zoogdier, pantserreptiel, krokodil&#10;&#10;Automatisch gegenereerde beschrijving">
            <a:extLst>
              <a:ext uri="{FF2B5EF4-FFF2-40B4-BE49-F238E27FC236}">
                <a16:creationId xmlns:a16="http://schemas.microsoft.com/office/drawing/2014/main" id="{60E98D90-0B0F-3FEE-F008-9C258B40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542057"/>
            <a:ext cx="8667750" cy="5773885"/>
          </a:xfrm>
          <a:prstGeom prst="rect">
            <a:avLst/>
          </a:prstGeom>
        </p:spPr>
      </p:pic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9D597E72-8FAD-3A7D-796C-E9B866D4965F}"/>
              </a:ext>
            </a:extLst>
          </p:cNvPr>
          <p:cNvSpPr/>
          <p:nvPr/>
        </p:nvSpPr>
        <p:spPr>
          <a:xfrm>
            <a:off x="7512635" y="1686757"/>
            <a:ext cx="1782286" cy="1808825"/>
          </a:xfrm>
          <a:prstGeom prst="flowChartConnector">
            <a:avLst/>
          </a:prstGeom>
          <a:solidFill>
            <a:srgbClr val="91A3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C5512C59-1F8D-FB48-4DA9-936787BDFC98}"/>
              </a:ext>
            </a:extLst>
          </p:cNvPr>
          <p:cNvSpPr/>
          <p:nvPr/>
        </p:nvSpPr>
        <p:spPr>
          <a:xfrm>
            <a:off x="7875556" y="2045192"/>
            <a:ext cx="1056443" cy="1091953"/>
          </a:xfrm>
          <a:prstGeom prst="flowChartConnector">
            <a:avLst/>
          </a:prstGeom>
          <a:solidFill>
            <a:srgbClr val="9E7F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0F80D5C6-0845-B3AB-927B-470A2AC8928A}"/>
              </a:ext>
            </a:extLst>
          </p:cNvPr>
          <p:cNvSpPr/>
          <p:nvPr/>
        </p:nvSpPr>
        <p:spPr>
          <a:xfrm>
            <a:off x="8301684" y="2167213"/>
            <a:ext cx="204186" cy="84790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53547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ogel, snavel, roofvogel, valk&#10;&#10;Automatisch gegenereerde beschrijving">
            <a:extLst>
              <a:ext uri="{FF2B5EF4-FFF2-40B4-BE49-F238E27FC236}">
                <a16:creationId xmlns:a16="http://schemas.microsoft.com/office/drawing/2014/main" id="{A1250689-318A-E53C-9557-7DE028ED7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557212"/>
            <a:ext cx="9998317" cy="5072063"/>
          </a:xfrm>
          <a:prstGeom prst="rect">
            <a:avLst/>
          </a:prstGeom>
        </p:spPr>
      </p:pic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7C890D0B-4203-63DB-4D5B-7B4EC99A4261}"/>
              </a:ext>
            </a:extLst>
          </p:cNvPr>
          <p:cNvSpPr/>
          <p:nvPr/>
        </p:nvSpPr>
        <p:spPr>
          <a:xfrm>
            <a:off x="10994162" y="1384545"/>
            <a:ext cx="654913" cy="654913"/>
          </a:xfrm>
          <a:prstGeom prst="flowChartConnector">
            <a:avLst/>
          </a:prstGeom>
          <a:solidFill>
            <a:srgbClr val="887759"/>
          </a:solidFill>
          <a:ln>
            <a:solidFill>
              <a:srgbClr val="1714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C6D56AAC-1372-0E46-7A7B-F7A4DB19C90C}"/>
              </a:ext>
            </a:extLst>
          </p:cNvPr>
          <p:cNvSpPr/>
          <p:nvPr/>
        </p:nvSpPr>
        <p:spPr>
          <a:xfrm>
            <a:off x="10773851" y="2267041"/>
            <a:ext cx="257452" cy="25745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96154559-DCAE-84CF-A6C5-B6649EBA073F}"/>
              </a:ext>
            </a:extLst>
          </p:cNvPr>
          <p:cNvSpPr/>
          <p:nvPr/>
        </p:nvSpPr>
        <p:spPr>
          <a:xfrm>
            <a:off x="11263913" y="2752076"/>
            <a:ext cx="115409" cy="11540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56530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ogel, snavel, roofvogel, valk&#10;&#10;Automatisch gegenereerde beschrijving">
            <a:extLst>
              <a:ext uri="{FF2B5EF4-FFF2-40B4-BE49-F238E27FC236}">
                <a16:creationId xmlns:a16="http://schemas.microsoft.com/office/drawing/2014/main" id="{A1250689-318A-E53C-9557-7DE028ED7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557212"/>
            <a:ext cx="9998317" cy="5072063"/>
          </a:xfrm>
          <a:prstGeom prst="rect">
            <a:avLst/>
          </a:prstGeom>
        </p:spPr>
      </p:pic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7C890D0B-4203-63DB-4D5B-7B4EC99A4261}"/>
              </a:ext>
            </a:extLst>
          </p:cNvPr>
          <p:cNvSpPr/>
          <p:nvPr/>
        </p:nvSpPr>
        <p:spPr>
          <a:xfrm>
            <a:off x="5836236" y="1869580"/>
            <a:ext cx="654913" cy="654913"/>
          </a:xfrm>
          <a:prstGeom prst="flowChartConnector">
            <a:avLst/>
          </a:prstGeom>
          <a:solidFill>
            <a:srgbClr val="887759"/>
          </a:solidFill>
          <a:ln>
            <a:solidFill>
              <a:srgbClr val="1714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C6D56AAC-1372-0E46-7A7B-F7A4DB19C90C}"/>
              </a:ext>
            </a:extLst>
          </p:cNvPr>
          <p:cNvSpPr/>
          <p:nvPr/>
        </p:nvSpPr>
        <p:spPr>
          <a:xfrm>
            <a:off x="6096000" y="2068310"/>
            <a:ext cx="257452" cy="257452"/>
          </a:xfrm>
          <a:prstGeom prst="flowChartConnector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96154559-DCAE-84CF-A6C5-B6649EBA073F}"/>
              </a:ext>
            </a:extLst>
          </p:cNvPr>
          <p:cNvSpPr/>
          <p:nvPr/>
        </p:nvSpPr>
        <p:spPr>
          <a:xfrm>
            <a:off x="6096000" y="2068310"/>
            <a:ext cx="115409" cy="115409"/>
          </a:xfrm>
          <a:prstGeom prst="flowChartConnector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11119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B3EDB1-8558-48EA-B9B0-E0F7A5DDB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2355C-C8EB-4BFB-BE31-A765B53D2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cirkel, Kleurrijkheid, ogen&#10;&#10;Automatisch gegenereerde beschrijving">
            <a:extLst>
              <a:ext uri="{FF2B5EF4-FFF2-40B4-BE49-F238E27FC236}">
                <a16:creationId xmlns:a16="http://schemas.microsoft.com/office/drawing/2014/main" id="{7B570E05-BD84-4758-922F-515FA508E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21" y="663395"/>
            <a:ext cx="5662061" cy="5378957"/>
          </a:xfrm>
          <a:prstGeom prst="rect">
            <a:avLst/>
          </a:prstGeom>
        </p:spPr>
      </p:pic>
      <p:pic>
        <p:nvPicPr>
          <p:cNvPr id="3" name="Afbeelding 2" descr="Afbeelding met collage, ogen, kunst&#10;&#10;Automatisch gegenereerde beschrijving">
            <a:extLst>
              <a:ext uri="{FF2B5EF4-FFF2-40B4-BE49-F238E27FC236}">
                <a16:creationId xmlns:a16="http://schemas.microsoft.com/office/drawing/2014/main" id="{B02C4FAA-EAA0-4359-282C-326996B45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53" y="479303"/>
            <a:ext cx="3524435" cy="58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570800-E88F-4CBC-282A-54518FD34B90}"/>
              </a:ext>
            </a:extLst>
          </p:cNvPr>
          <p:cNvSpPr txBox="1"/>
          <p:nvPr/>
        </p:nvSpPr>
        <p:spPr>
          <a:xfrm>
            <a:off x="1520731" y="1755788"/>
            <a:ext cx="9089758" cy="244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000" b="1" dirty="0" err="1"/>
              <a:t>Emotie</a:t>
            </a:r>
            <a:r>
              <a:rPr lang="en-US" sz="4000" b="1" i="0" dirty="0"/>
              <a:t> </a:t>
            </a:r>
            <a:r>
              <a:rPr lang="en-US" sz="4000" b="1" i="0" dirty="0" err="1"/>
              <a:t>e</a:t>
            </a:r>
            <a:r>
              <a:rPr lang="en-US" sz="4000" b="1" dirty="0" err="1"/>
              <a:t>n</a:t>
            </a:r>
            <a:r>
              <a:rPr lang="en-US" sz="4000" b="1" dirty="0"/>
              <a:t> expressive/</a:t>
            </a:r>
            <a:r>
              <a:rPr lang="en-US" sz="4000" b="1" dirty="0" err="1"/>
              <a:t>uitdrukking</a:t>
            </a:r>
            <a:endParaRPr lang="en-US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b="1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9C994A96-308A-0C77-0259-B86B4D2C5D6A}"/>
              </a:ext>
            </a:extLst>
          </p:cNvPr>
          <p:cNvGrpSpPr/>
          <p:nvPr/>
        </p:nvGrpSpPr>
        <p:grpSpPr>
          <a:xfrm>
            <a:off x="0" y="3984760"/>
            <a:ext cx="12192000" cy="2873240"/>
            <a:chOff x="337008" y="1645663"/>
            <a:chExt cx="11402229" cy="2548005"/>
          </a:xfrm>
        </p:grpSpPr>
        <p:pic>
          <p:nvPicPr>
            <p:cNvPr id="4" name="Afbeelding 3" descr="Afbeelding met tekenfilm, clipart, cirkel&#10;&#10;Automatisch gegenereerde beschrijving">
              <a:extLst>
                <a:ext uri="{FF2B5EF4-FFF2-40B4-BE49-F238E27FC236}">
                  <a16:creationId xmlns:a16="http://schemas.microsoft.com/office/drawing/2014/main" id="{85A1FB17-1F7D-5606-82BF-094BB22E9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08" y="1655376"/>
              <a:ext cx="2844444" cy="1320635"/>
            </a:xfrm>
            <a:prstGeom prst="rect">
              <a:avLst/>
            </a:prstGeom>
          </p:spPr>
        </p:pic>
        <p:pic>
          <p:nvPicPr>
            <p:cNvPr id="6" name="Afbeelding 5" descr="Afbeelding met clipart, cirkel, Graphics, emoticon&#10;&#10;Automatisch gegenereerde beschrijving">
              <a:extLst>
                <a:ext uri="{FF2B5EF4-FFF2-40B4-BE49-F238E27FC236}">
                  <a16:creationId xmlns:a16="http://schemas.microsoft.com/office/drawing/2014/main" id="{905AE0CD-0E86-26C0-B0E2-913701094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066" y="1645663"/>
              <a:ext cx="2857143" cy="1447619"/>
            </a:xfrm>
            <a:prstGeom prst="rect">
              <a:avLst/>
            </a:prstGeom>
          </p:spPr>
        </p:pic>
        <p:pic>
          <p:nvPicPr>
            <p:cNvPr id="10" name="Afbeelding 9" descr="Afbeelding met tekenfilm, clipart, emoticon&#10;&#10;Automatisch gegenereerde beschrijving">
              <a:extLst>
                <a:ext uri="{FF2B5EF4-FFF2-40B4-BE49-F238E27FC236}">
                  <a16:creationId xmlns:a16="http://schemas.microsoft.com/office/drawing/2014/main" id="{F5224B21-52B7-FF7A-B503-3E4530F1E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809" y="2966980"/>
              <a:ext cx="2857143" cy="1193651"/>
            </a:xfrm>
            <a:prstGeom prst="rect">
              <a:avLst/>
            </a:prstGeom>
          </p:spPr>
        </p:pic>
        <p:pic>
          <p:nvPicPr>
            <p:cNvPr id="12" name="Afbeelding 11" descr="Afbeelding met clipart, emoticon, smiley, tekenfilm&#10;&#10;Automatisch gegenereerde beschrijving">
              <a:extLst>
                <a:ext uri="{FF2B5EF4-FFF2-40B4-BE49-F238E27FC236}">
                  <a16:creationId xmlns:a16="http://schemas.microsoft.com/office/drawing/2014/main" id="{9C69182C-8E15-9994-BDEB-1E70A014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953" y="1655681"/>
              <a:ext cx="2857143" cy="1371429"/>
            </a:xfrm>
            <a:prstGeom prst="rect">
              <a:avLst/>
            </a:prstGeom>
          </p:spPr>
        </p:pic>
        <p:pic>
          <p:nvPicPr>
            <p:cNvPr id="14" name="Afbeelding 13" descr="Afbeelding met tekenfilm, cirkel&#10;&#10;Automatisch gegenereerde beschrijving">
              <a:extLst>
                <a:ext uri="{FF2B5EF4-FFF2-40B4-BE49-F238E27FC236}">
                  <a16:creationId xmlns:a16="http://schemas.microsoft.com/office/drawing/2014/main" id="{C0465143-D64B-AD1A-5B31-B1A96CA7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262" y="2949598"/>
              <a:ext cx="2857143" cy="1231746"/>
            </a:xfrm>
            <a:prstGeom prst="rect">
              <a:avLst/>
            </a:prstGeom>
          </p:spPr>
        </p:pic>
        <p:pic>
          <p:nvPicPr>
            <p:cNvPr id="16" name="Afbeelding 15" descr="Afbeelding met clipart, tekenfilm, illustratie, Graphics&#10;&#10;Automatisch gegenereerde beschrijving">
              <a:extLst>
                <a:ext uri="{FF2B5EF4-FFF2-40B4-BE49-F238E27FC236}">
                  <a16:creationId xmlns:a16="http://schemas.microsoft.com/office/drawing/2014/main" id="{6FD0C37C-2B42-4DD5-55D7-A6F6427D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94" y="1655681"/>
              <a:ext cx="2857143" cy="1396825"/>
            </a:xfrm>
            <a:prstGeom prst="rect">
              <a:avLst/>
            </a:prstGeom>
          </p:spPr>
        </p:pic>
        <p:pic>
          <p:nvPicPr>
            <p:cNvPr id="8" name="Afbeelding 7" descr="Afbeelding met emoticon, clipart, cirkel, smiley&#10;&#10;Automatisch gegenereerde beschrijving">
              <a:extLst>
                <a:ext uri="{FF2B5EF4-FFF2-40B4-BE49-F238E27FC236}">
                  <a16:creationId xmlns:a16="http://schemas.microsoft.com/office/drawing/2014/main" id="{BEF45344-F7E9-5E2B-0740-4F20357F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092" y="2949224"/>
              <a:ext cx="2857143" cy="1244444"/>
            </a:xfrm>
            <a:prstGeom prst="rect">
              <a:avLst/>
            </a:prstGeom>
          </p:spPr>
        </p:pic>
      </p:grpSp>
      <p:pic>
        <p:nvPicPr>
          <p:cNvPr id="19" name="Afbeelding 18" descr="Afbeelding met cirkel, tekenfilm&#10;&#10;Automatisch gegenereerde beschrijving">
            <a:extLst>
              <a:ext uri="{FF2B5EF4-FFF2-40B4-BE49-F238E27FC236}">
                <a16:creationId xmlns:a16="http://schemas.microsoft.com/office/drawing/2014/main" id="{BDD56C34-1951-5EF0-54FA-8B6DB7748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14" y="5452969"/>
            <a:ext cx="3189293" cy="14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356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1318</TotalTime>
  <Words>100</Words>
  <Application>Microsoft Office PowerPoint</Application>
  <PresentationFormat>Breedbeeld</PresentationFormat>
  <Paragraphs>20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Segment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Gillian Jones</dc:creator>
  <cp:lastModifiedBy>Gillian Jones</cp:lastModifiedBy>
  <cp:revision>3</cp:revision>
  <dcterms:created xsi:type="dcterms:W3CDTF">2024-03-13T10:25:11Z</dcterms:created>
  <dcterms:modified xsi:type="dcterms:W3CDTF">2024-03-14T10:27:59Z</dcterms:modified>
</cp:coreProperties>
</file>