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56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CD67C-833D-8664-1665-6E1632242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E190AA-814F-4536-C08D-5B700BC1F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4315BA-6115-D1C2-997C-0A312E0E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2E8CA9-A903-6DEF-33DD-5681C52B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75CA8F-E937-475A-DC64-6FC77320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64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20239-49E6-917B-E280-BB6E2A2A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31F3A5-57C4-FCB3-F4F2-B77AE69C1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144B83-7B50-F0E6-86BB-532C5BE2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F8E10-3503-FB29-13F0-637357BE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0D7BD-D3C4-8943-2937-E783919A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4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297C63-5F03-A40B-CE75-044E8C2C4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F98E0A-AA22-3A92-5D4B-B08331EE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525342-7708-0DA4-7A66-F18F696C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B4F1EB-1F62-A424-0F56-69873AA6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5281E-026C-1759-15BB-F856CB67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20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C6FCB-4B8D-6E90-6B51-0CA327D2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01D41-56AC-CFFF-7092-EEDD3B93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6BF7C4-77C7-8C4E-6DFE-F76F2539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8EB343-3024-E674-F327-66D06727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55D20-46F9-DADE-15F9-84A33774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F2C17-6F4C-DF36-7F53-78B253D3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EDE8D2-0CDA-65D8-4BAA-32F22466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52D379-2B04-99DD-8F33-71A9BBC3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8AE38D-0477-3327-B729-1FD4EBC5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9FA60-219D-2642-48A5-9A279A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9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F42E0-E182-A034-EFEC-AD88E3C6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0A1421-DC58-3CEE-2D46-A5D7074D1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A85AA6-A1E1-5B8C-8D72-4A6F414B8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9E6B5F-C5BF-AA0A-5EBE-47F6B4048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2B20A8-E882-0964-4894-8CC1601C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3E4595-36A9-F837-6294-B042121A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24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99185-BAF9-42D0-EE2D-22CB1BD4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669C20-813F-99E3-7051-A96ED83C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BE1B7E-FC62-5F78-79AD-B868A61DE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0E748C3-E79C-E65C-D807-E639EFDB0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6537A1-A05B-54CC-41D2-A0008424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50ADD8-A95B-FF50-93B2-108718D4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8285C7-920C-FF13-154F-04010D97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4E74E7C-7411-94F4-211A-7DEA13C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74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27F88-66E8-CD26-3C47-1D7D850A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B0BFB3-6103-F254-0207-49607734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025DA7-6F62-ABE2-E43F-80A2CDF4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03618F-31A5-E5A4-B625-E649B318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78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AC9E20-C9DE-974F-0C36-FAC5DB96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D73522-D18D-F777-3830-FC60E925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09B890-4AAD-3069-FD5F-722F8EB4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0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3B434-BB07-8A23-EFFF-8EC7C708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894210-E5ED-531F-0187-AC3EE284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418262-50B5-FAF9-38C5-BCA4C9383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16B672-F2EC-1701-44C4-947986B1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618C9-37B0-BA01-8E1A-52D85C8A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B6B070-5ABD-A230-F38F-9D3A4080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37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DD198-58B1-752D-5415-9EAC9882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B4BBA4-9666-02CC-18B5-1A7E97C33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3FA5BA-73DF-9ED2-FBD6-E66FA261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D43F42-420C-39EB-E0FA-63F1666D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F6D7CA-252D-925B-4D40-94B8A7E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C4F14D-0E22-2C10-7763-F6A16534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9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78FFB4-C1A3-4D53-C915-022E1C02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361FE4-1EAE-ED4C-6386-CAA97998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75692C-39DB-ABE3-76A4-84B6192FD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DB48-1435-470D-9E9A-A923BB019617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C557F9-51E2-AB25-CCB2-C9FD6DCE8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A00A20-C6C4-ADE1-F86E-93D0664DB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2183-2B6C-472F-85EA-C747864DC4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40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1AU_WJvn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1AU_WJvnU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vWY_UF_l8I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etklokhuis.nl/tv-uitzending/5092/rechtszaa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DAC136-0C67-F7A3-6AE5-85D82F43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060" cy="596608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9FD04-A8AD-7EDB-FA6D-D37AFA48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19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Reinaert de V.</a:t>
            </a:r>
            <a:endParaRPr lang="nl-NL" sz="5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Holland Opera</a:t>
            </a:r>
          </a:p>
          <a:p>
            <a:pPr marL="0" indent="0">
              <a:buNone/>
            </a:pPr>
            <a:r>
              <a:rPr lang="nl-N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Duda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Paiva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Company</a:t>
            </a:r>
          </a:p>
          <a:p>
            <a:pPr marL="0" indent="0">
              <a:buNone/>
            </a:pP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European Ensemble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83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D2709E-E290-FC9A-4C09-E85758E1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626"/>
            <a:ext cx="10515600" cy="5951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Koningin Nobel houdt </a:t>
            </a:r>
            <a:r>
              <a:rPr lang="nl-NL" sz="3600" kern="100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Hofdag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Alle dieren klagen over de </a:t>
            </a:r>
            <a:r>
              <a:rPr lang="nl-NL" sz="3600" kern="1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kwaadaardige streken 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Reinaert de Vos. </a:t>
            </a:r>
            <a:r>
              <a:rPr lang="nl-NL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Bruun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Beer en </a:t>
            </a:r>
            <a:r>
              <a:rPr lang="nl-NL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Tibeert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Kater moeten Reinaert gaan halen, maar hij is ze telkens te slim af. Pas als zijn dochter Rosseline aandringt verschijnt Reinaert aan het </a:t>
            </a:r>
            <a:r>
              <a:rPr lang="nl-NL" sz="3600" kern="1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gerechtshof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Reinaert wordt </a:t>
            </a:r>
            <a:r>
              <a:rPr lang="nl-NL" sz="3600" kern="1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veroordeeld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Hij lijkt koningin Nobel met </a:t>
            </a:r>
            <a:r>
              <a:rPr lang="nl-NL" sz="3600" kern="1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subliem verhaal 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overtuigen van zijn onschuld. Maar Reinaert heeft 1 persoon onderschat: zijn dochter.</a:t>
            </a:r>
          </a:p>
        </p:txBody>
      </p:sp>
    </p:spTree>
    <p:extLst>
      <p:ext uri="{BB962C8B-B14F-4D97-AF65-F5344CB8AC3E}">
        <p14:creationId xmlns:p14="http://schemas.microsoft.com/office/powerpoint/2010/main" val="322889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427AE-0B0E-B714-BF7E-2301AF9E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16" y="441143"/>
            <a:ext cx="9879767" cy="5869716"/>
          </a:xfrm>
        </p:spPr>
        <p:txBody>
          <a:bodyPr>
            <a:normAutofit/>
          </a:bodyPr>
          <a:lstStyle/>
          <a:p>
            <a:r>
              <a:rPr lang="nl-NL" sz="4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The making of Reinaert de V. - YouTube</a:t>
            </a:r>
            <a:endParaRPr lang="nl-NL" sz="9600" dirty="0"/>
          </a:p>
        </p:txBody>
      </p:sp>
      <p:pic>
        <p:nvPicPr>
          <p:cNvPr id="3" name="Onlinemedia 2" title="The making of Reinaert de V.">
            <a:hlinkClick r:id="" action="ppaction://media"/>
            <a:extLst>
              <a:ext uri="{FF2B5EF4-FFF2-40B4-BE49-F238E27FC236}">
                <a16:creationId xmlns:a16="http://schemas.microsoft.com/office/drawing/2014/main" id="{3C8ECCCF-925D-F35F-FFE4-57C69C53AF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8BD37-5EAF-97EA-1A26-59524A34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Reinaert de V. Educatie">
            <a:hlinkClick r:id="" action="ppaction://media"/>
            <a:extLst>
              <a:ext uri="{FF2B5EF4-FFF2-40B4-BE49-F238E27FC236}">
                <a16:creationId xmlns:a16="http://schemas.microsoft.com/office/drawing/2014/main" id="{6005DAEF-39E4-17F8-C89D-3E03B61CD8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21BA6-0631-F08C-D0FB-4EEB506E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0" y="1310624"/>
            <a:ext cx="10882860" cy="5547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REYNAERT ES EEN TREKERE ENDE EEN DIEF</a:t>
            </a:r>
          </a:p>
          <a:p>
            <a:pPr marL="0" indent="0">
              <a:buNone/>
            </a:pPr>
            <a:r>
              <a:rPr lang="nl-NL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HINE HEEFT OEC NIEMENE SO LIEF		</a:t>
            </a:r>
          </a:p>
          <a:p>
            <a:pPr marL="0" indent="0">
              <a:buNone/>
            </a:pPr>
            <a:r>
              <a:rPr lang="nl-NL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DEN CONINC, MIJNE HEERE		</a:t>
            </a:r>
          </a:p>
          <a:p>
            <a:pPr marL="0" indent="0">
              <a:buNone/>
            </a:pPr>
            <a:r>
              <a:rPr lang="nl-NL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HINE WILDE DAT HI LIJF ENDE EERE		</a:t>
            </a:r>
          </a:p>
          <a:p>
            <a:pPr marL="0" indent="0">
              <a:buNone/>
            </a:pPr>
            <a:r>
              <a:rPr lang="nl-NL" sz="5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VERLORE, MOCHTIRE AN WINNEN	</a:t>
            </a:r>
            <a:r>
              <a:rPr lang="nl-N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25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A8113-71D1-7183-ADF5-E74D7B1B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1154243"/>
            <a:ext cx="11527435" cy="538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Middelnederlands:				Nederlands:</a:t>
            </a:r>
            <a:endParaRPr lang="nl-N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REYNAERT ES EEN TREKERE ENDE EEN DIEF	Reinaert is een bedrieger en een dief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HINE HEEFT OEC NIEMENE SO LIEF		Hij heeft ook niemand lief*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DEN CONINC, MIJNE HEERE		(Zelfs) niet de koning, mijn heer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HINE WILDE DAT HI LIJF ENDE EERE		Hij zou willen dat hij (</a:t>
            </a:r>
            <a:r>
              <a:rPr lang="nl-NL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koning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leven en eer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VERLORE, MOCHTIRE AN WINNEN		zou verliezen, mocht hij er zelf aan winnen**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nl-NL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heeft niemand lief 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betekent: Reinaert houdt van niemand.</a:t>
            </a:r>
          </a:p>
          <a:p>
            <a:pPr marL="0" indent="0">
              <a:buNone/>
            </a:pP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**</a:t>
            </a:r>
            <a:r>
              <a:rPr lang="nl-NL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zelf aan winnen</a:t>
            </a:r>
            <a:r>
              <a:rPr lang="nl-N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betekent: er zelf beter van worden. Reinaert zou het dus prima vinden als de koning zijn leven en zijn eer zou verliezen, als hij er zelf beter van zou worden. 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6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C1DD668-EB27-0FA5-D91C-6F3707DE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138581"/>
            <a:ext cx="9711206" cy="67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A93FA-4F5B-2335-A320-57D4B8E9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nl-NL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NTR | Het Klokhuis - Uitzending - Rechtszaak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5347191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292</Words>
  <Application>Microsoft Office PowerPoint</Application>
  <PresentationFormat>Breedbeeld</PresentationFormat>
  <Paragraphs>23</Paragraphs>
  <Slides>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The making of Reinaert de V. - YouTube</vt:lpstr>
      <vt:lpstr>PowerPoint-presentatie</vt:lpstr>
      <vt:lpstr>PowerPoint-presentatie</vt:lpstr>
      <vt:lpstr>PowerPoint-presentatie</vt:lpstr>
      <vt:lpstr>PowerPoint-presentatie</vt:lpstr>
      <vt:lpstr>NTR | Het Klokhuis - Uitzending - Rechtszaak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Maris de Jong</dc:creator>
  <cp:lastModifiedBy>Maris de Jong</cp:lastModifiedBy>
  <cp:revision>6</cp:revision>
  <dcterms:created xsi:type="dcterms:W3CDTF">2024-01-02T12:36:01Z</dcterms:created>
  <dcterms:modified xsi:type="dcterms:W3CDTF">2024-01-17T14:45:58Z</dcterms:modified>
</cp:coreProperties>
</file>