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9F59C-9341-4DD6-865C-0A1026DF974E}" type="datetimeFigureOut">
              <a:rPr lang="nl-NL" smtClean="0"/>
              <a:t>19-11-2018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25526-0CDB-4929-9F82-6A4041F1CF1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624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9F59C-9341-4DD6-865C-0A1026DF974E}" type="datetimeFigureOut">
              <a:rPr lang="nl-NL" smtClean="0"/>
              <a:t>19-11-2018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25526-0CDB-4929-9F82-6A4041F1CF1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718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9F59C-9341-4DD6-865C-0A1026DF974E}" type="datetimeFigureOut">
              <a:rPr lang="nl-NL" smtClean="0"/>
              <a:t>19-11-2018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25526-0CDB-4929-9F82-6A4041F1CF1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9050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9F59C-9341-4DD6-865C-0A1026DF974E}" type="datetimeFigureOut">
              <a:rPr lang="nl-NL" smtClean="0"/>
              <a:t>19-11-2018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25526-0CDB-4929-9F82-6A4041F1CF1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2221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9F59C-9341-4DD6-865C-0A1026DF974E}" type="datetimeFigureOut">
              <a:rPr lang="nl-NL" smtClean="0"/>
              <a:t>19-11-2018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25526-0CDB-4929-9F82-6A4041F1CF1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3650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9F59C-9341-4DD6-865C-0A1026DF974E}" type="datetimeFigureOut">
              <a:rPr lang="nl-NL" smtClean="0"/>
              <a:t>19-11-2018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25526-0CDB-4929-9F82-6A4041F1CF1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2957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9F59C-9341-4DD6-865C-0A1026DF974E}" type="datetimeFigureOut">
              <a:rPr lang="nl-NL" smtClean="0"/>
              <a:t>19-11-2018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25526-0CDB-4929-9F82-6A4041F1CF1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0709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9F59C-9341-4DD6-865C-0A1026DF974E}" type="datetimeFigureOut">
              <a:rPr lang="nl-NL" smtClean="0"/>
              <a:t>19-11-2018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25526-0CDB-4929-9F82-6A4041F1CF1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7701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9F59C-9341-4DD6-865C-0A1026DF974E}" type="datetimeFigureOut">
              <a:rPr lang="nl-NL" smtClean="0"/>
              <a:t>19-11-2018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25526-0CDB-4929-9F82-6A4041F1CF1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8876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9F59C-9341-4DD6-865C-0A1026DF974E}" type="datetimeFigureOut">
              <a:rPr lang="nl-NL" smtClean="0"/>
              <a:t>19-11-2018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25526-0CDB-4929-9F82-6A4041F1CF1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9955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9F59C-9341-4DD6-865C-0A1026DF974E}" type="datetimeFigureOut">
              <a:rPr lang="nl-NL" smtClean="0"/>
              <a:t>19-11-2018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25526-0CDB-4929-9F82-6A4041F1CF1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524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9F59C-9341-4DD6-865C-0A1026DF974E}" type="datetimeFigureOut">
              <a:rPr lang="nl-NL" smtClean="0"/>
              <a:t>19-11-2018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25526-0CDB-4929-9F82-6A4041F1CF1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772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565476"/>
              </p:ext>
            </p:extLst>
          </p:nvPr>
        </p:nvGraphicFramePr>
        <p:xfrm>
          <a:off x="3722914" y="1707502"/>
          <a:ext cx="4823928" cy="19668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07976"/>
                <a:gridCol w="1607976"/>
                <a:gridCol w="1607976"/>
              </a:tblGrid>
              <a:tr h="491723"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91723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491723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491723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hthoek 8"/>
          <p:cNvSpPr/>
          <p:nvPr/>
        </p:nvSpPr>
        <p:spPr>
          <a:xfrm>
            <a:off x="9268716" y="3017347"/>
            <a:ext cx="1604865" cy="466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o</a:t>
            </a:r>
            <a:r>
              <a:rPr lang="nl-NL" dirty="0" smtClean="0"/>
              <a:t>p de weg</a:t>
            </a:r>
            <a:endParaRPr lang="nl-NL" dirty="0"/>
          </a:p>
        </p:txBody>
      </p:sp>
      <p:sp>
        <p:nvSpPr>
          <p:cNvPr id="10" name="Rechthoek 9"/>
          <p:cNvSpPr/>
          <p:nvPr/>
        </p:nvSpPr>
        <p:spPr>
          <a:xfrm>
            <a:off x="1006591" y="639738"/>
            <a:ext cx="1604865" cy="46653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dorre</a:t>
            </a:r>
            <a:endParaRPr lang="nl-NL" dirty="0"/>
          </a:p>
        </p:txBody>
      </p:sp>
      <p:sp>
        <p:nvSpPr>
          <p:cNvPr id="11" name="Rechthoek 10"/>
          <p:cNvSpPr/>
          <p:nvPr/>
        </p:nvSpPr>
        <p:spPr>
          <a:xfrm>
            <a:off x="10071148" y="3948252"/>
            <a:ext cx="1604865" cy="466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i</a:t>
            </a:r>
            <a:r>
              <a:rPr lang="nl-NL" dirty="0" smtClean="0"/>
              <a:t>n de plas</a:t>
            </a:r>
            <a:endParaRPr lang="nl-NL" dirty="0"/>
          </a:p>
        </p:txBody>
      </p:sp>
      <p:sp>
        <p:nvSpPr>
          <p:cNvPr id="12" name="Rechthoek 11"/>
          <p:cNvSpPr/>
          <p:nvPr/>
        </p:nvSpPr>
        <p:spPr>
          <a:xfrm>
            <a:off x="1213310" y="3409482"/>
            <a:ext cx="1604865" cy="46653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blaadjes</a:t>
            </a:r>
            <a:endParaRPr lang="nl-NL" dirty="0"/>
          </a:p>
        </p:txBody>
      </p:sp>
      <p:sp>
        <p:nvSpPr>
          <p:cNvPr id="13" name="Rechthoek 12"/>
          <p:cNvSpPr/>
          <p:nvPr/>
        </p:nvSpPr>
        <p:spPr>
          <a:xfrm>
            <a:off x="9612100" y="4702622"/>
            <a:ext cx="1604865" cy="466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i</a:t>
            </a:r>
            <a:r>
              <a:rPr lang="nl-NL" dirty="0" smtClean="0"/>
              <a:t>n het gras</a:t>
            </a:r>
            <a:endParaRPr lang="nl-NL" dirty="0"/>
          </a:p>
        </p:txBody>
      </p:sp>
      <p:sp>
        <p:nvSpPr>
          <p:cNvPr id="14" name="Rechthoek 13"/>
          <p:cNvSpPr/>
          <p:nvPr/>
        </p:nvSpPr>
        <p:spPr>
          <a:xfrm>
            <a:off x="6231342" y="6244131"/>
            <a:ext cx="1604865" cy="46653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appels</a:t>
            </a:r>
            <a:endParaRPr lang="nl-NL" dirty="0"/>
          </a:p>
        </p:txBody>
      </p:sp>
      <p:sp>
        <p:nvSpPr>
          <p:cNvPr id="15" name="Rechthoek 14"/>
          <p:cNvSpPr/>
          <p:nvPr/>
        </p:nvSpPr>
        <p:spPr>
          <a:xfrm>
            <a:off x="3505628" y="537357"/>
            <a:ext cx="1604865" cy="46653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zoete</a:t>
            </a:r>
            <a:endParaRPr lang="nl-NL" dirty="0"/>
          </a:p>
        </p:txBody>
      </p:sp>
      <p:sp>
        <p:nvSpPr>
          <p:cNvPr id="16" name="Rechthoek 15"/>
          <p:cNvSpPr/>
          <p:nvPr/>
        </p:nvSpPr>
        <p:spPr>
          <a:xfrm>
            <a:off x="8368930" y="5643318"/>
            <a:ext cx="1604865" cy="466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op de stoep</a:t>
            </a:r>
            <a:endParaRPr lang="nl-NL" dirty="0"/>
          </a:p>
        </p:txBody>
      </p:sp>
      <p:sp>
        <p:nvSpPr>
          <p:cNvPr id="17" name="Rechthoek 16"/>
          <p:cNvSpPr/>
          <p:nvPr/>
        </p:nvSpPr>
        <p:spPr>
          <a:xfrm>
            <a:off x="6662839" y="4737506"/>
            <a:ext cx="1604865" cy="46653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veertjes</a:t>
            </a:r>
            <a:endParaRPr lang="nl-NL" dirty="0"/>
          </a:p>
        </p:txBody>
      </p:sp>
      <p:sp>
        <p:nvSpPr>
          <p:cNvPr id="18" name="Rechthoek 17"/>
          <p:cNvSpPr/>
          <p:nvPr/>
        </p:nvSpPr>
        <p:spPr>
          <a:xfrm>
            <a:off x="1665679" y="1304002"/>
            <a:ext cx="1604865" cy="46653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witte</a:t>
            </a:r>
            <a:endParaRPr lang="nl-NL" dirty="0"/>
          </a:p>
        </p:txBody>
      </p:sp>
      <p:sp>
        <p:nvSpPr>
          <p:cNvPr id="20" name="Rechthoek 19"/>
          <p:cNvSpPr/>
          <p:nvPr/>
        </p:nvSpPr>
        <p:spPr>
          <a:xfrm>
            <a:off x="3180324" y="6109849"/>
            <a:ext cx="1604865" cy="46653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bromvlieg</a:t>
            </a:r>
            <a:endParaRPr lang="nl-NL" dirty="0"/>
          </a:p>
        </p:txBody>
      </p:sp>
      <p:sp>
        <p:nvSpPr>
          <p:cNvPr id="21" name="Rechthoek 20"/>
          <p:cNvSpPr/>
          <p:nvPr/>
        </p:nvSpPr>
        <p:spPr>
          <a:xfrm>
            <a:off x="318527" y="4033553"/>
            <a:ext cx="1604865" cy="46653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zachte</a:t>
            </a:r>
            <a:endParaRPr lang="nl-NL" dirty="0"/>
          </a:p>
        </p:txBody>
      </p:sp>
      <p:sp>
        <p:nvSpPr>
          <p:cNvPr id="28" name="Rechthoek 27"/>
          <p:cNvSpPr/>
          <p:nvPr/>
        </p:nvSpPr>
        <p:spPr>
          <a:xfrm>
            <a:off x="1213311" y="4931083"/>
            <a:ext cx="1604865" cy="46653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natte</a:t>
            </a:r>
            <a:endParaRPr lang="nl-NL" dirty="0"/>
          </a:p>
        </p:txBody>
      </p:sp>
      <p:sp>
        <p:nvSpPr>
          <p:cNvPr id="29" name="Rechthoek 28"/>
          <p:cNvSpPr/>
          <p:nvPr/>
        </p:nvSpPr>
        <p:spPr>
          <a:xfrm>
            <a:off x="410878" y="2161339"/>
            <a:ext cx="1604865" cy="46653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dikke</a:t>
            </a:r>
            <a:endParaRPr lang="nl-NL" dirty="0"/>
          </a:p>
        </p:txBody>
      </p:sp>
      <p:sp>
        <p:nvSpPr>
          <p:cNvPr id="30" name="Rechthoek 29"/>
          <p:cNvSpPr/>
          <p:nvPr/>
        </p:nvSpPr>
        <p:spPr>
          <a:xfrm>
            <a:off x="5344103" y="5433212"/>
            <a:ext cx="1604865" cy="46653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vogels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365841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23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woordenhussel</dc:title>
  <dc:creator>Susanne</dc:creator>
  <cp:lastModifiedBy>Tim Schadenberg</cp:lastModifiedBy>
  <cp:revision>12</cp:revision>
  <dcterms:created xsi:type="dcterms:W3CDTF">2018-10-30T13:43:48Z</dcterms:created>
  <dcterms:modified xsi:type="dcterms:W3CDTF">2018-11-19T13:46:21Z</dcterms:modified>
</cp:coreProperties>
</file>