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51EF8-54D7-48C9-AEBA-A5186136A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B62680-9135-4F09-8478-4AEFE3259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625EE9-3DEA-4F6E-A08D-C0718F7E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38EA3-E185-498C-AA90-3C2CE8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A9CA3-5421-494B-999B-50321148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051A-0AB5-4CEC-8F15-DDB8C5D1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857E29-8147-4D30-B87A-C2EF7D568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57F606-9AB1-4ABF-B628-047252F1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986A90-5D3B-4464-A33F-16A16822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FA3C8-3A04-44FD-BCBD-9C6077AC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832CBA-9BB0-4075-96EA-9177B3781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7FADE9-2366-4A07-9B59-09DF485A9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D3B5EF-1A7D-4A25-8CC0-52773796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D8105E-EC9B-4373-85B1-1D0A378F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EFC8D-D6A4-491E-B39B-B45E288C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B787D-E02A-4BD1-9C97-DC77804DB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B66D42-7D29-4811-B21C-54B0DC4B4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A60754-9FC2-409A-B995-E2AAFBB5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CD9698-57D5-486D-B9E7-59263A69C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C02D8E-06F5-490E-82F1-B07ACDFE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76910-F096-442C-A898-042D77805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3EFA24-2E30-4821-B5FD-8EC68F69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BFF972-6807-4B5D-87C3-36460BEB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10F23D-9523-404E-82CE-13BAC6D9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E28B4-D89E-4433-82C7-C0A59F47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AFD78-DCC2-4FBB-8654-6EF9B1F4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1B9B1-8670-4967-A770-DDA5269F1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1AE319-E93B-4087-9128-E5A954DB9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7930BF-EE58-4464-9F7D-BF1A58C2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A4A66F-22BD-46FD-BD8C-97071A47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3C459F-3508-4DAD-9D95-5D331C18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78C83-A339-40FE-9D84-D109A531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2E29D9-B0A7-419C-AE29-B7F0AA99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457C23-E01E-45FA-8E2A-D2E65268A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EA67177-F887-49EC-B1E0-4BCB5749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405503-9517-4754-A397-46644244A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3848A9-229E-4B93-A6C0-45EFDFEB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F8204B-7A0D-4D13-8EEB-76D37653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6A4D1D-DCA5-4929-B554-408CF5D8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2C5FC-A8FC-48CF-A694-391D41FE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6AE53F-BE56-4DC9-A70E-6DC6759D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7657052-6060-40D4-B040-720D18AA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0F12ED-993C-4C89-BA9A-2F07A29A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5C8E988-1ECD-477A-8347-A9251A4D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EE278C-4ADE-4449-BDC5-8032E193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04E196-EE08-4D73-ACD2-1D9008FB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0E38A-CE4E-4FC7-984B-33079014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A2F63-1734-48E7-8402-2E273A49F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961714-544F-42B7-A755-E44512B9B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A5CA42-7E78-4BE3-AD59-F6CCEAE7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1D6683-6BB6-41F9-9E23-5C510ED2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6C1EB6-CE9F-4503-98A5-E5173E18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FABA74-0739-41D6-B110-E5FBAF8C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92BB90-9F93-451B-B923-80ECAD9DB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D9AEC2-D7B1-4465-89BD-3D163A86F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8DAE899-0FF9-455F-B298-DEA892BC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1F404E-2669-4700-99C2-5F2E1EF8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505338-3B27-4725-A909-C7D8CFA2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1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F16A52-E479-40CC-8B6A-20469A34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BE381B-EA87-4A83-A2F3-A78641BC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DB885E-59BB-4429-9C93-4EEA43970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E25E-EE04-4632-97F8-1A202967E7BF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D4E7A-9BCA-4497-B4C7-1525BB6A5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600E1-9237-4FCB-A2EC-97306CB47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3BA60-E244-4C87-A849-B7B31B143B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3F9B6D-9718-4AB0-892A-A0C0FBF87B5C}"/>
              </a:ext>
            </a:extLst>
          </p:cNvPr>
          <p:cNvSpPr/>
          <p:nvPr/>
        </p:nvSpPr>
        <p:spPr>
          <a:xfrm>
            <a:off x="0" y="-40545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507A1-51E9-4B5F-85E0-60B77075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2000" b="1" dirty="0">
                <a:solidFill>
                  <a:schemeClr val="bg1"/>
                </a:solidFill>
              </a:rPr>
              <a:t>DOORKIJKERS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CAEEC0-B589-4E04-8329-38B566B54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843" y="585096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nl-NL" sz="1100" b="1" dirty="0">
                <a:solidFill>
                  <a:schemeClr val="bg1"/>
                </a:solidFill>
              </a:rPr>
              <a:t>Op alle </a:t>
            </a:r>
            <a:r>
              <a:rPr lang="nl-NL" sz="1100" b="1" dirty="0" smtClean="0">
                <a:solidFill>
                  <a:schemeClr val="bg1"/>
                </a:solidFill>
              </a:rPr>
              <a:t>deze kunstwerken </a:t>
            </a:r>
            <a:r>
              <a:rPr lang="nl-NL" sz="1100" b="1" dirty="0">
                <a:solidFill>
                  <a:schemeClr val="bg1"/>
                </a:solidFill>
              </a:rPr>
              <a:t>rusten beeldrechten. Geen van deze afbeelding mag zonder toestemming van de kunstenaars worden gedupliceerd.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7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3F9B6D-9718-4AB0-892A-A0C0FBF87B5C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507A1-51E9-4B5F-85E0-60B77075BA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12000" b="1" dirty="0">
                <a:solidFill>
                  <a:schemeClr val="bg1"/>
                </a:solidFill>
              </a:rPr>
              <a:t>DOORKIJKERS</a:t>
            </a:r>
            <a:endParaRPr lang="en-US" sz="12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CAEEC0-B589-4E04-8329-38B566B5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Kies 1 </a:t>
            </a:r>
            <a:r>
              <a:rPr lang="nl-NL">
                <a:solidFill>
                  <a:schemeClr val="bg1"/>
                </a:solidFill>
              </a:rPr>
              <a:t>foto per groepje </a:t>
            </a:r>
            <a:r>
              <a:rPr lang="nl-NL" dirty="0">
                <a:solidFill>
                  <a:schemeClr val="bg1"/>
                </a:solidFill>
              </a:rPr>
              <a:t>en speel het spel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@ Melanie Bonajo">
            <a:extLst>
              <a:ext uri="{FF2B5EF4-FFF2-40B4-BE49-F238E27FC236}">
                <a16:creationId xmlns:a16="http://schemas.microsoft.com/office/drawing/2014/main" xmlns="" id="{01D3BD0A-39AF-42ED-BE82-D0ADE742A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" y="-10085"/>
            <a:ext cx="9938479" cy="68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9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78490F-891A-44A7-9B4C-E67E7FED3EC1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Anouk Steketee">
            <a:extLst>
              <a:ext uri="{FF2B5EF4-FFF2-40B4-BE49-F238E27FC236}">
                <a16:creationId xmlns:a16="http://schemas.microsoft.com/office/drawing/2014/main" xmlns="" id="{01AC79F6-82C9-4E0E-9493-7906EF73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6458" cy="68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63974C-4EE2-492D-8C07-33D4FA50A463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Kevin Osapa">
            <a:extLst>
              <a:ext uri="{FF2B5EF4-FFF2-40B4-BE49-F238E27FC236}">
                <a16:creationId xmlns:a16="http://schemas.microsoft.com/office/drawing/2014/main" xmlns="" id="{5C33D9BA-80D6-4374-A84B-C7736AF4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55" y="0"/>
            <a:ext cx="9656674" cy="68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9D8369-C986-4E5D-AB9E-FDAD2CBD144D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Jaap Scheeren">
            <a:extLst>
              <a:ext uri="{FF2B5EF4-FFF2-40B4-BE49-F238E27FC236}">
                <a16:creationId xmlns:a16="http://schemas.microsoft.com/office/drawing/2014/main" xmlns="" id="{9669A28B-04B0-475A-BA5F-C9EF77491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55" y="-13189"/>
            <a:ext cx="5479025" cy="685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BB49C-A6CF-4C59-9D67-10EED2C7DA24}"/>
              </a:ext>
            </a:extLst>
          </p:cNvPr>
          <p:cNvSpPr/>
          <p:nvPr/>
        </p:nvSpPr>
        <p:spPr>
          <a:xfrm>
            <a:off x="-71718" y="0"/>
            <a:ext cx="123653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@ Jaap Scheeren">
            <a:extLst>
              <a:ext uri="{FF2B5EF4-FFF2-40B4-BE49-F238E27FC236}">
                <a16:creationId xmlns:a16="http://schemas.microsoft.com/office/drawing/2014/main" xmlns="" id="{FEA2AC65-7464-4453-B49F-FE96BC79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0" y="0"/>
            <a:ext cx="849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3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</Words>
  <Application>Microsoft Office PowerPoint</Application>
  <PresentationFormat>Breedbeeld</PresentationFormat>
  <Paragraphs>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DOORKIJKERS</vt:lpstr>
      <vt:lpstr>DOORKIJKERS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DOORKIJKERS</dc:title>
  <dc:creator>Neelke</dc:creator>
  <cp:lastModifiedBy>Neelke Jacobs</cp:lastModifiedBy>
  <cp:revision>3</cp:revision>
  <dcterms:created xsi:type="dcterms:W3CDTF">2021-03-01T10:01:05Z</dcterms:created>
  <dcterms:modified xsi:type="dcterms:W3CDTF">2022-02-08T14:53:50Z</dcterms:modified>
</cp:coreProperties>
</file>