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media/image4.jpeg" ContentType="image/jpeg"/>
  <Override PartName="/ppt/notesSlides/notesSlide5.xml" ContentType="application/vnd.openxmlformats-officedocument.presentationml.notesSlide+xml"/>
  <Override PartName="/ppt/media/image5.jpeg" ContentType="image/jpeg"/>
  <Override PartName="/ppt/notesSlides/notesSlide6.xml" ContentType="application/vnd.openxmlformats-officedocument.presentationml.notesSlide+xml"/>
  <Override PartName="/ppt/media/image6.jpeg" ContentType="image/jpeg"/>
  <Override PartName="/ppt/notesSlides/notesSlide7.xml" ContentType="application/vnd.openxmlformats-officedocument.presentationml.notesSlide+xml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E0"/>
          </a:solidFill>
        </a:fill>
      </a:tcStyle>
    </a:wholeTbl>
    <a:band2H>
      <a:tcTxStyle b="def" i="def"/>
      <a:tcStyle>
        <a:tcBdr/>
        <a:fill>
          <a:solidFill>
            <a:srgbClr val="E7E8F0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4DB"/>
          </a:solidFill>
        </a:fill>
      </a:tcStyle>
    </a:wholeTbl>
    <a:band2H>
      <a:tcTxStyle b="def" i="def"/>
      <a:tcStyle>
        <a:tcBdr/>
        <a:fill>
          <a:solidFill>
            <a:srgbClr val="E9F2EE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FF1"/>
          </a:solidFill>
        </a:fill>
      </a:tcStyle>
    </a:wholeTbl>
    <a:band2H>
      <a:tcTxStyle b="def" i="def"/>
      <a:tcStyle>
        <a:tcBdr/>
        <a:fill>
          <a:solidFill>
            <a:srgbClr val="F1E9F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Emmer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Fles glas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Versierd drinkglas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hape 1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WC fort Pampus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Brandspuit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Wasmachine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tandpasta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0" y="0"/>
            <a:ext cx="121920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eltekst"/>
          <p:cNvSpPr txBox="1"/>
          <p:nvPr>
            <p:ph type="title"/>
          </p:nvPr>
        </p:nvSpPr>
        <p:spPr>
          <a:xfrm>
            <a:off x="1751011" y="1300785"/>
            <a:ext cx="8689977" cy="250921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Titeltekst</a:t>
            </a:r>
          </a:p>
        </p:txBody>
      </p:sp>
      <p:sp>
        <p:nvSpPr>
          <p:cNvPr id="16" name="Hoofdtekst - niveau één…"/>
          <p:cNvSpPr txBox="1"/>
          <p:nvPr>
            <p:ph type="body" sz="quarter" idx="1"/>
          </p:nvPr>
        </p:nvSpPr>
        <p:spPr>
          <a:xfrm>
            <a:off x="1751011" y="3886200"/>
            <a:ext cx="8689977" cy="1371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200">
                <a:solidFill>
                  <a:srgbClr val="808080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tekst"/>
          <p:cNvSpPr txBox="1"/>
          <p:nvPr>
            <p:ph type="title"/>
          </p:nvPr>
        </p:nvSpPr>
        <p:spPr>
          <a:xfrm>
            <a:off x="913794" y="4289373"/>
            <a:ext cx="10364432" cy="81161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97" name="Picture Placeholder 2"/>
          <p:cNvSpPr/>
          <p:nvPr>
            <p:ph type="pic" sz="half" idx="13"/>
          </p:nvPr>
        </p:nvSpPr>
        <p:spPr>
          <a:xfrm>
            <a:off x="1184743" y="698261"/>
            <a:ext cx="9822534" cy="3214137"/>
          </a:xfrm>
          <a:prstGeom prst="rect">
            <a:avLst/>
          </a:prstGeom>
          <a:ln w="82550" cap="sq">
            <a:solidFill>
              <a:srgbClr val="C1D4E5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Hoofdtekst - niveau één…"/>
          <p:cNvSpPr txBox="1"/>
          <p:nvPr>
            <p:ph type="body" sz="quarter" idx="1"/>
          </p:nvPr>
        </p:nvSpPr>
        <p:spPr>
          <a:xfrm>
            <a:off x="913773" y="5108728"/>
            <a:ext cx="10364453" cy="68247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eltekst"/>
          <p:cNvSpPr txBox="1"/>
          <p:nvPr>
            <p:ph type="title"/>
          </p:nvPr>
        </p:nvSpPr>
        <p:spPr>
          <a:xfrm>
            <a:off x="913773" y="609598"/>
            <a:ext cx="10364453" cy="342724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107" name="Hoofdtekst - niveau één…"/>
          <p:cNvSpPr txBox="1"/>
          <p:nvPr>
            <p:ph type="body" sz="quarter" idx="1"/>
          </p:nvPr>
        </p:nvSpPr>
        <p:spPr>
          <a:xfrm>
            <a:off x="913775" y="4204820"/>
            <a:ext cx="10364452" cy="1586381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teks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116" name="Hoofdtekst - niveau één…"/>
          <p:cNvSpPr txBox="1"/>
          <p:nvPr>
            <p:ph type="body" sz="quarter" idx="1"/>
          </p:nvPr>
        </p:nvSpPr>
        <p:spPr>
          <a:xfrm>
            <a:off x="1720644" y="3610031"/>
            <a:ext cx="8752300" cy="59478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7" name="Text Placeholder 3"/>
          <p:cNvSpPr/>
          <p:nvPr>
            <p:ph type="body" sz="quarter" idx="13"/>
          </p:nvPr>
        </p:nvSpPr>
        <p:spPr>
          <a:xfrm>
            <a:off x="913774" y="4372795"/>
            <a:ext cx="10364452" cy="1421054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118" name="TextBox 12"/>
          <p:cNvSpPr txBox="1"/>
          <p:nvPr/>
        </p:nvSpPr>
        <p:spPr>
          <a:xfrm>
            <a:off x="1001487" y="448384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/>
            </a:lvl1pPr>
          </a:lstStyle>
          <a:p>
            <a:pPr/>
            <a:r>
              <a:t>“</a:t>
            </a:r>
          </a:p>
        </p:txBody>
      </p:sp>
      <p:sp>
        <p:nvSpPr>
          <p:cNvPr id="119" name="TextBox 13"/>
          <p:cNvSpPr txBox="1"/>
          <p:nvPr/>
        </p:nvSpPr>
        <p:spPr>
          <a:xfrm>
            <a:off x="10557557" y="2687795"/>
            <a:ext cx="60960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/>
            </a:lvl1pPr>
          </a:lstStyle>
          <a:p>
            <a:pPr/>
            <a:r>
              <a:t>”</a:t>
            </a:r>
          </a:p>
        </p:txBody>
      </p:sp>
      <p:sp>
        <p:nvSpPr>
          <p:cNvPr id="1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eltekst"/>
          <p:cNvSpPr txBox="1"/>
          <p:nvPr>
            <p:ph type="title"/>
          </p:nvPr>
        </p:nvSpPr>
        <p:spPr>
          <a:xfrm>
            <a:off x="913775" y="2138721"/>
            <a:ext cx="10364452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128" name="Hoofdtekst - niveau één…"/>
          <p:cNvSpPr txBox="1"/>
          <p:nvPr>
            <p:ph type="body" sz="quarter" idx="1"/>
          </p:nvPr>
        </p:nvSpPr>
        <p:spPr>
          <a:xfrm>
            <a:off x="913775" y="4662335"/>
            <a:ext cx="10364452" cy="1140645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eltekst"/>
          <p:cNvSpPr txBox="1"/>
          <p:nvPr>
            <p:ph type="title"/>
          </p:nvPr>
        </p:nvSpPr>
        <p:spPr>
          <a:xfrm>
            <a:off x="913773" y="609600"/>
            <a:ext cx="10364453" cy="1605094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37" name="Hoofdtekst - niveau één…"/>
          <p:cNvSpPr txBox="1"/>
          <p:nvPr>
            <p:ph type="body" sz="quarter" idx="1"/>
          </p:nvPr>
        </p:nvSpPr>
        <p:spPr>
          <a:xfrm>
            <a:off x="913773" y="2367092"/>
            <a:ext cx="3298978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4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4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4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8" name="Text Placeholder 3"/>
          <p:cNvSpPr/>
          <p:nvPr>
            <p:ph type="body" sz="quarter" idx="13"/>
          </p:nvPr>
        </p:nvSpPr>
        <p:spPr>
          <a:xfrm>
            <a:off x="913773" y="2943355"/>
            <a:ext cx="3298978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39" name="Text Placeholder 4"/>
          <p:cNvSpPr/>
          <p:nvPr>
            <p:ph type="body" sz="quarter" idx="14"/>
          </p:nvPr>
        </p:nvSpPr>
        <p:spPr>
          <a:xfrm>
            <a:off x="4452388" y="2367092"/>
            <a:ext cx="3291523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</a:p>
        </p:txBody>
      </p:sp>
      <p:sp>
        <p:nvSpPr>
          <p:cNvPr id="140" name="Text Placeholder 3"/>
          <p:cNvSpPr/>
          <p:nvPr>
            <p:ph type="body" sz="quarter" idx="15"/>
          </p:nvPr>
        </p:nvSpPr>
        <p:spPr>
          <a:xfrm>
            <a:off x="4441347" y="2943355"/>
            <a:ext cx="3303352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1" name="Text Placeholder 4"/>
          <p:cNvSpPr/>
          <p:nvPr>
            <p:ph type="body" sz="quarter" idx="16"/>
          </p:nvPr>
        </p:nvSpPr>
        <p:spPr>
          <a:xfrm>
            <a:off x="7973297" y="2367092"/>
            <a:ext cx="33049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400"/>
            </a:pPr>
          </a:p>
        </p:txBody>
      </p:sp>
      <p:sp>
        <p:nvSpPr>
          <p:cNvPr id="142" name="Text Placeholder 3"/>
          <p:cNvSpPr/>
          <p:nvPr>
            <p:ph type="body" sz="quarter" idx="17"/>
          </p:nvPr>
        </p:nvSpPr>
        <p:spPr>
          <a:xfrm>
            <a:off x="7973297" y="2943355"/>
            <a:ext cx="3304929" cy="284784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4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kst"/>
          <p:cNvSpPr txBox="1"/>
          <p:nvPr>
            <p:ph type="title"/>
          </p:nvPr>
        </p:nvSpPr>
        <p:spPr>
          <a:xfrm>
            <a:off x="913773" y="610772"/>
            <a:ext cx="10364453" cy="1603922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51" name="Hoofdtekst - niveau één…"/>
          <p:cNvSpPr txBox="1"/>
          <p:nvPr>
            <p:ph type="body" sz="quarter" idx="1"/>
          </p:nvPr>
        </p:nvSpPr>
        <p:spPr>
          <a:xfrm>
            <a:off x="913773" y="4204820"/>
            <a:ext cx="3296410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lvl1pPr>
            <a:lvl2pPr marL="0" indent="457200" algn="ctr">
              <a:lnSpc>
                <a:spcPct val="85000"/>
              </a:lnSpc>
              <a:buClrTx/>
              <a:buSzTx/>
              <a:buFontTx/>
              <a:buNone/>
              <a:defRPr sz="2200"/>
            </a:lvl2pPr>
            <a:lvl3pPr marL="0" indent="914400" algn="ctr">
              <a:lnSpc>
                <a:spcPct val="85000"/>
              </a:lnSpc>
              <a:buClrTx/>
              <a:buSzTx/>
              <a:buFontTx/>
              <a:buNone/>
              <a:defRPr sz="2200"/>
            </a:lvl3pPr>
            <a:lvl4pPr marL="0" indent="1371600" algn="ctr">
              <a:lnSpc>
                <a:spcPct val="85000"/>
              </a:lnSpc>
              <a:buClrTx/>
              <a:buSzTx/>
              <a:buFontTx/>
              <a:buNone/>
              <a:defRPr sz="2200"/>
            </a:lvl4pPr>
            <a:lvl5pPr marL="0" indent="1828800" algn="ctr">
              <a:lnSpc>
                <a:spcPct val="85000"/>
              </a:lnSpc>
              <a:buClrTx/>
              <a:buSzTx/>
              <a:buFontTx/>
              <a:buNone/>
              <a:defRPr sz="2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2" name="Picture Placeholder 2"/>
          <p:cNvSpPr/>
          <p:nvPr>
            <p:ph type="pic" sz="quarter" idx="13"/>
          </p:nvPr>
        </p:nvSpPr>
        <p:spPr>
          <a:xfrm>
            <a:off x="913773" y="2367092"/>
            <a:ext cx="3296410" cy="1524001"/>
          </a:xfrm>
          <a:prstGeom prst="rect">
            <a:avLst/>
          </a:prstGeom>
          <a:ln w="82550" cap="sq">
            <a:solidFill>
              <a:srgbClr val="C1D4E5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3" name="Text Placeholder 3"/>
          <p:cNvSpPr/>
          <p:nvPr>
            <p:ph type="body" sz="quarter" idx="14"/>
          </p:nvPr>
        </p:nvSpPr>
        <p:spPr>
          <a:xfrm>
            <a:off x="913773" y="4781081"/>
            <a:ext cx="3296410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54" name="Text Placeholder 4"/>
          <p:cNvSpPr/>
          <p:nvPr>
            <p:ph type="body" sz="quarter" idx="15"/>
          </p:nvPr>
        </p:nvSpPr>
        <p:spPr>
          <a:xfrm>
            <a:off x="4442759" y="4204820"/>
            <a:ext cx="3301829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</a:p>
        </p:txBody>
      </p:sp>
      <p:sp>
        <p:nvSpPr>
          <p:cNvPr id="155" name="Picture Placeholder 2"/>
          <p:cNvSpPr/>
          <p:nvPr>
            <p:ph type="pic" sz="quarter" idx="16"/>
          </p:nvPr>
        </p:nvSpPr>
        <p:spPr>
          <a:xfrm>
            <a:off x="4441347" y="2367092"/>
            <a:ext cx="3303352" cy="1524001"/>
          </a:xfrm>
          <a:prstGeom prst="rect">
            <a:avLst/>
          </a:prstGeom>
          <a:ln w="82550" cap="sq">
            <a:solidFill>
              <a:srgbClr val="C1D4E5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6" name="Text Placeholder 3"/>
          <p:cNvSpPr/>
          <p:nvPr>
            <p:ph type="body" sz="quarter" idx="17"/>
          </p:nvPr>
        </p:nvSpPr>
        <p:spPr>
          <a:xfrm>
            <a:off x="4441347" y="4781079"/>
            <a:ext cx="3303352" cy="101011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57" name="Text Placeholder 4"/>
          <p:cNvSpPr/>
          <p:nvPr>
            <p:ph type="body" sz="quarter" idx="18"/>
          </p:nvPr>
        </p:nvSpPr>
        <p:spPr>
          <a:xfrm>
            <a:off x="7973297" y="4204820"/>
            <a:ext cx="3300682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85000"/>
              </a:lnSpc>
              <a:buClrTx/>
              <a:buSzTx/>
              <a:buFontTx/>
              <a:buNone/>
              <a:defRPr sz="2200"/>
            </a:pPr>
          </a:p>
        </p:txBody>
      </p:sp>
      <p:sp>
        <p:nvSpPr>
          <p:cNvPr id="158" name="Picture Placeholder 2"/>
          <p:cNvSpPr/>
          <p:nvPr>
            <p:ph type="pic" sz="quarter" idx="19"/>
          </p:nvPr>
        </p:nvSpPr>
        <p:spPr>
          <a:xfrm>
            <a:off x="7973297" y="2367092"/>
            <a:ext cx="3304929" cy="1524001"/>
          </a:xfrm>
          <a:prstGeom prst="rect">
            <a:avLst/>
          </a:prstGeom>
          <a:ln w="82550" cap="sq">
            <a:solidFill>
              <a:srgbClr val="C1D4E5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9" name="Text Placeholder 3"/>
          <p:cNvSpPr/>
          <p:nvPr>
            <p:ph type="body" sz="quarter" idx="20"/>
          </p:nvPr>
        </p:nvSpPr>
        <p:spPr>
          <a:xfrm>
            <a:off x="7973173" y="4781077"/>
            <a:ext cx="3305053" cy="1010122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400"/>
            </a:pPr>
          </a:p>
        </p:txBody>
      </p:sp>
      <p:sp>
        <p:nvSpPr>
          <p:cNvPr id="16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5" name="Hoofdtekst - niveau één…"/>
          <p:cNvSpPr txBox="1"/>
          <p:nvPr>
            <p:ph type="body" idx="1"/>
          </p:nvPr>
        </p:nvSpPr>
        <p:spPr>
          <a:xfrm>
            <a:off x="913773" y="2367091"/>
            <a:ext cx="10363828" cy="3424108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kst"/>
          <p:cNvSpPr txBox="1"/>
          <p:nvPr>
            <p:ph type="title"/>
          </p:nvPr>
        </p:nvSpPr>
        <p:spPr>
          <a:xfrm>
            <a:off x="913773" y="828562"/>
            <a:ext cx="10351753" cy="273682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Titeltekst</a:t>
            </a:r>
          </a:p>
        </p:txBody>
      </p:sp>
      <p:sp>
        <p:nvSpPr>
          <p:cNvPr id="34" name="Hoofdtekst - niveau één…"/>
          <p:cNvSpPr txBox="1"/>
          <p:nvPr>
            <p:ph type="body" sz="quarter" idx="1"/>
          </p:nvPr>
        </p:nvSpPr>
        <p:spPr>
          <a:xfrm>
            <a:off x="913773" y="3657456"/>
            <a:ext cx="10351753" cy="1368184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3" name="Hoofdtekst - niveau één…"/>
          <p:cNvSpPr txBox="1"/>
          <p:nvPr>
            <p:ph type="body" sz="half" idx="1"/>
          </p:nvPr>
        </p:nvSpPr>
        <p:spPr>
          <a:xfrm>
            <a:off x="913773" y="2367091"/>
            <a:ext cx="5106027" cy="3424108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2" name="Hoofdtekst - niveau één…"/>
          <p:cNvSpPr txBox="1"/>
          <p:nvPr>
            <p:ph type="body" sz="quarter" idx="1"/>
          </p:nvPr>
        </p:nvSpPr>
        <p:spPr>
          <a:xfrm>
            <a:off x="1146327" y="2371018"/>
            <a:ext cx="4873475" cy="67999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5000"/>
              </a:lnSpc>
              <a:buClrTx/>
              <a:buSzTx/>
              <a:buFontTx/>
              <a:buNone/>
              <a:defRPr sz="2600"/>
            </a:lvl1pPr>
            <a:lvl2pPr marL="0" indent="457200">
              <a:lnSpc>
                <a:spcPct val="85000"/>
              </a:lnSpc>
              <a:buClrTx/>
              <a:buSzTx/>
              <a:buFontTx/>
              <a:buNone/>
              <a:defRPr sz="2600"/>
            </a:lvl2pPr>
            <a:lvl3pPr marL="0" indent="914400">
              <a:lnSpc>
                <a:spcPct val="85000"/>
              </a:lnSpc>
              <a:buClrTx/>
              <a:buSzTx/>
              <a:buFontTx/>
              <a:buNone/>
              <a:defRPr sz="2600"/>
            </a:lvl3pPr>
            <a:lvl4pPr marL="0" indent="1371600">
              <a:lnSpc>
                <a:spcPct val="85000"/>
              </a:lnSpc>
              <a:buClrTx/>
              <a:buSzTx/>
              <a:buFontTx/>
              <a:buNone/>
              <a:defRPr sz="2600"/>
            </a:lvl4pPr>
            <a:lvl5pPr marL="0" indent="1828800">
              <a:lnSpc>
                <a:spcPct val="85000"/>
              </a:lnSpc>
              <a:buClrTx/>
              <a:buSzTx/>
              <a:buFontTx/>
              <a:buNone/>
              <a:defRPr sz="2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3" name="Text Placeholder 4"/>
          <p:cNvSpPr/>
          <p:nvPr>
            <p:ph type="body" sz="quarter" idx="13"/>
          </p:nvPr>
        </p:nvSpPr>
        <p:spPr>
          <a:xfrm>
            <a:off x="6396423" y="2371018"/>
            <a:ext cx="4881805" cy="679995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85000"/>
              </a:lnSpc>
              <a:buClrTx/>
              <a:buSzTx/>
              <a:buFontTx/>
              <a:buNone/>
              <a:defRPr sz="2600"/>
            </a:pPr>
          </a:p>
        </p:txBody>
      </p:sp>
      <p:sp>
        <p:nvSpPr>
          <p:cNvPr id="54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eltekst"/>
          <p:cNvSpPr txBox="1"/>
          <p:nvPr>
            <p:ph type="title"/>
          </p:nvPr>
        </p:nvSpPr>
        <p:spPr>
          <a:xfrm>
            <a:off x="913775" y="609600"/>
            <a:ext cx="3935689" cy="202325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77" name="Hoofdtekst - niveau één…"/>
          <p:cNvSpPr txBox="1"/>
          <p:nvPr>
            <p:ph type="body" sz="half" idx="1"/>
          </p:nvPr>
        </p:nvSpPr>
        <p:spPr>
          <a:xfrm>
            <a:off x="5078062" y="609600"/>
            <a:ext cx="6200164" cy="5181599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8" name="Text Placeholder 3"/>
          <p:cNvSpPr/>
          <p:nvPr>
            <p:ph type="body" sz="quarter" idx="13"/>
          </p:nvPr>
        </p:nvSpPr>
        <p:spPr>
          <a:xfrm>
            <a:off x="913773" y="2632852"/>
            <a:ext cx="3935690" cy="3158349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7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kst"/>
          <p:cNvSpPr txBox="1"/>
          <p:nvPr>
            <p:ph type="title"/>
          </p:nvPr>
        </p:nvSpPr>
        <p:spPr>
          <a:xfrm>
            <a:off x="913773" y="609600"/>
            <a:ext cx="5934971" cy="2023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87" name="Picture Placeholder 2"/>
          <p:cNvSpPr/>
          <p:nvPr>
            <p:ph type="pic" sz="half" idx="13"/>
          </p:nvPr>
        </p:nvSpPr>
        <p:spPr>
          <a:xfrm>
            <a:off x="7424803" y="609601"/>
            <a:ext cx="3255359" cy="5181601"/>
          </a:xfrm>
          <a:prstGeom prst="rect">
            <a:avLst/>
          </a:prstGeom>
          <a:ln w="82550" cap="sq">
            <a:solidFill>
              <a:srgbClr val="C1D4E5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8" name="Hoofdtekst - niveau één…"/>
          <p:cNvSpPr txBox="1"/>
          <p:nvPr>
            <p:ph type="body" sz="half" idx="1"/>
          </p:nvPr>
        </p:nvSpPr>
        <p:spPr>
          <a:xfrm>
            <a:off x="913794" y="2632852"/>
            <a:ext cx="5934950" cy="31583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600"/>
            </a:lvl1pPr>
            <a:lvl2pPr marL="0" indent="457200" algn="ctr">
              <a:buClrTx/>
              <a:buSzTx/>
              <a:buFontTx/>
              <a:buNone/>
              <a:defRPr sz="1600"/>
            </a:lvl2pPr>
            <a:lvl3pPr marL="0" indent="914400" algn="ctr">
              <a:buClrTx/>
              <a:buSzTx/>
              <a:buFontTx/>
              <a:buNone/>
              <a:defRPr sz="1600"/>
            </a:lvl3pPr>
            <a:lvl4pPr marL="0" indent="1371600" algn="ctr">
              <a:buClrTx/>
              <a:buSzTx/>
              <a:buFontTx/>
              <a:buNone/>
              <a:defRPr sz="1600"/>
            </a:lvl4pPr>
            <a:lvl5pPr marL="0" indent="18288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CAECF5"/>
            </a:gs>
            <a:gs pos="100000">
              <a:srgbClr val="73AADC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4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kst"/>
          <p:cNvSpPr txBox="1"/>
          <p:nvPr>
            <p:ph type="title"/>
          </p:nvPr>
        </p:nvSpPr>
        <p:spPr>
          <a:xfrm>
            <a:off x="913775" y="618516"/>
            <a:ext cx="10364452" cy="1596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5" name="Hoofdtekst - niveau één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" name="Dianummer"/>
          <p:cNvSpPr txBox="1"/>
          <p:nvPr>
            <p:ph type="sldNum" sz="quarter" idx="2"/>
          </p:nvPr>
        </p:nvSpPr>
        <p:spPr>
          <a:xfrm>
            <a:off x="11033939" y="5950267"/>
            <a:ext cx="244287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4pPr>
      <a:lvl5pPr marL="21553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5pPr>
      <a:lvl6pPr marL="26125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6pPr>
      <a:lvl7pPr marL="30697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7pPr>
      <a:lvl8pPr marL="35269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8pPr>
      <a:lvl9pPr marL="3984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all" i="0" spc="0" strike="noStrike" sz="2000" u="none">
          <a:solidFill>
            <a:srgbClr val="000000"/>
          </a:solidFill>
          <a:uFillTx/>
          <a:latin typeface="Tw Cen MT"/>
          <a:ea typeface="Tw Cen MT"/>
          <a:cs typeface="Tw Cen MT"/>
          <a:sym typeface="Tw Cen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el 1"/>
          <p:cNvSpPr txBox="1"/>
          <p:nvPr>
            <p:ph type="ctrTitle"/>
          </p:nvPr>
        </p:nvSpPr>
        <p:spPr>
          <a:xfrm>
            <a:off x="1751012" y="1300784"/>
            <a:ext cx="8689976" cy="2509215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/>
            <a:r>
              <a:t>Wat zijn dit voor oude spullen</a:t>
            </a:r>
          </a:p>
        </p:txBody>
      </p:sp>
      <p:sp>
        <p:nvSpPr>
          <p:cNvPr id="170" name="Ondertitel 2"/>
          <p:cNvSpPr txBox="1"/>
          <p:nvPr>
            <p:ph type="subTitle" sz="quarter" idx="1"/>
          </p:nvPr>
        </p:nvSpPr>
        <p:spPr>
          <a:xfrm>
            <a:off x="1751012" y="3886199"/>
            <a:ext cx="8689976" cy="1371601"/>
          </a:xfrm>
          <a:prstGeom prst="rect">
            <a:avLst/>
          </a:prstGeom>
        </p:spPr>
        <p:txBody>
          <a:bodyPr/>
          <a:lstStyle/>
          <a:p>
            <a:pPr/>
            <a:r>
              <a:t>Onderzoek 3</a:t>
            </a:r>
          </a:p>
        </p:txBody>
      </p:sp>
      <p:pic>
        <p:nvPicPr>
          <p:cNvPr id="171" name="NAT! prof spetter nadenken 1 png.png" descr="NAT! prof spetter nadenken 1 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003" y="1803400"/>
            <a:ext cx="261579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Tijdelijke aanduiding voor inhoud 3" descr="Tijdelijke aanduiding voor inhou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6201" y="1311649"/>
            <a:ext cx="6662176" cy="4441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ijdelijke aanduiding voor inhoud 3" descr="Tijdelijke aanduiding voor inhou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2740" y="1066799"/>
            <a:ext cx="3675120" cy="4724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Tijdelijke aanduiding voor inhoud 3" descr="Tijdelijke aanduiding voor inhou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4797" y="563563"/>
            <a:ext cx="3611715" cy="5417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Tijdelijke aanduiding voor inhoud 3" descr="Tijdelijke aanduiding voor inhou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8996" y="1210827"/>
            <a:ext cx="5915128" cy="4436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ijdelijke aanduiding voor inhoud 7" descr="Tijdelijke aanduiding voor inhoud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1877" y="1330175"/>
            <a:ext cx="6348246" cy="4197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Tijdelijke aanduiding voor inhoud 3" descr="Tijdelijke aanduiding voor inhoud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3783" y="585692"/>
            <a:ext cx="3894605" cy="5192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Tijdelijke aanduiding voor inhoud 5" descr="Tijdelijke aanduiding voor inhoud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1139" y="1198563"/>
            <a:ext cx="6649722" cy="4137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ruppel">
  <a:themeElements>
    <a:clrScheme name="Drupp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0000FF"/>
      </a:hlink>
      <a:folHlink>
        <a:srgbClr val="FF00FF"/>
      </a:folHlink>
    </a:clrScheme>
    <a:fontScheme name="Druppe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rupp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ruppel">
  <a:themeElements>
    <a:clrScheme name="Drupp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0000FF"/>
      </a:hlink>
      <a:folHlink>
        <a:srgbClr val="FF00FF"/>
      </a:folHlink>
    </a:clrScheme>
    <a:fontScheme name="Druppel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rupp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2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