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&quot;Typ hier een citaat.&quot;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9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aar is water?"/>
          <p:cNvSpPr txBox="1"/>
          <p:nvPr>
            <p:ph type="ctrTitle"/>
          </p:nvPr>
        </p:nvSpPr>
        <p:spPr>
          <a:xfrm>
            <a:off x="1270000" y="8890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Waar is water?</a:t>
            </a:r>
          </a:p>
        </p:txBody>
      </p:sp>
      <p:sp>
        <p:nvSpPr>
          <p:cNvPr id="120" name="In Oudewater"/>
          <p:cNvSpPr txBox="1"/>
          <p:nvPr>
            <p:ph type="subTitle" sz="quarter" idx="1"/>
          </p:nvPr>
        </p:nvSpPr>
        <p:spPr>
          <a:xfrm>
            <a:off x="1270000" y="42037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In Oudewater</a:t>
            </a:r>
          </a:p>
        </p:txBody>
      </p:sp>
      <p:pic>
        <p:nvPicPr>
          <p:cNvPr id="121" name="NAT! Prof Spetter verrijker M png.png" descr="NAT! Prof Spetter verrijker M p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927132" y="2863353"/>
            <a:ext cx="786989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Hollandse_IJssel_Oudewater_04.jpg" descr="Hollandse_IJssel_Oudewater_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58041"/>
            <a:ext cx="13004800" cy="8637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kunstwerk in het water.jpg" descr="kunstwerk in het wat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524000"/>
            <a:ext cx="10160000" cy="670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Lange Linschoten.JPG" descr="Lange Linschot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546100"/>
            <a:ext cx="12954000" cy="866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phaalbrug_Oudewater.JPG" descr="Ophaalbrug_Oudewat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4900" y="1066800"/>
            <a:ext cx="5715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luisje vinkenbuurt).jpg" descr="sluisje vinkenbuurt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2032000"/>
            <a:ext cx="10160000" cy="568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